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57" r:id="rId4"/>
    <p:sldId id="335" r:id="rId5"/>
    <p:sldId id="263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9" r:id="rId16"/>
    <p:sldId id="280" r:id="rId17"/>
    <p:sldId id="281" r:id="rId18"/>
    <p:sldId id="282" r:id="rId19"/>
    <p:sldId id="283" r:id="rId20"/>
    <p:sldId id="333" r:id="rId21"/>
    <p:sldId id="334" r:id="rId22"/>
    <p:sldId id="284" r:id="rId23"/>
    <p:sldId id="286" r:id="rId24"/>
    <p:sldId id="320" r:id="rId25"/>
    <p:sldId id="317" r:id="rId26"/>
    <p:sldId id="291" r:id="rId27"/>
    <p:sldId id="292" r:id="rId28"/>
    <p:sldId id="293" r:id="rId29"/>
    <p:sldId id="337" r:id="rId30"/>
    <p:sldId id="294" r:id="rId31"/>
    <p:sldId id="295" r:id="rId32"/>
    <p:sldId id="332" r:id="rId33"/>
    <p:sldId id="329" r:id="rId34"/>
    <p:sldId id="330" r:id="rId35"/>
    <p:sldId id="331" r:id="rId36"/>
    <p:sldId id="296" r:id="rId37"/>
    <p:sldId id="298" r:id="rId38"/>
    <p:sldId id="299" r:id="rId39"/>
    <p:sldId id="327" r:id="rId40"/>
    <p:sldId id="314" r:id="rId41"/>
    <p:sldId id="313" r:id="rId42"/>
    <p:sldId id="325" r:id="rId43"/>
    <p:sldId id="326" r:id="rId44"/>
    <p:sldId id="301" r:id="rId45"/>
    <p:sldId id="302" r:id="rId46"/>
    <p:sldId id="303" r:id="rId47"/>
    <p:sldId id="306" r:id="rId48"/>
    <p:sldId id="307" r:id="rId49"/>
    <p:sldId id="310" r:id="rId50"/>
    <p:sldId id="318" r:id="rId51"/>
    <p:sldId id="328" r:id="rId52"/>
    <p:sldId id="336" r:id="rId53"/>
    <p:sldId id="31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7D2E"/>
    <a:srgbClr val="FFE450"/>
    <a:srgbClr val="FFFF00"/>
    <a:srgbClr val="1E7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3" autoAdjust="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424A0C-E316-4D53-9F43-3E5415EACD4C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8C605BF-2761-48F6-9829-060FD898DB5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Reuse</a:t>
          </a:r>
          <a:endParaRPr lang="en-US" dirty="0">
            <a:latin typeface="+mn-lt"/>
          </a:endParaRPr>
        </a:p>
      </dgm:t>
    </dgm:pt>
    <dgm:pt modelId="{42E4D033-60CC-4FA4-BBAC-EA5C4A277422}" type="par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0E46B8-F113-4BA3-BD44-B45D0FB87B15}" type="sib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80179223-91BD-45D8-8F33-A9C096F8B081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Use in a wide range of ways</a:t>
          </a:r>
          <a:endParaRPr lang="en-US" dirty="0">
            <a:latin typeface="+mn-lt"/>
          </a:endParaRPr>
        </a:p>
      </dgm:t>
    </dgm:pt>
    <dgm:pt modelId="{2A50688D-89E6-46DC-8AAD-CC31098E430C}" type="par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7FE0919-CC55-4E28-B4FC-B5D94E0D5B24}" type="sib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DDFFD8A5-FF62-4C74-B2FA-8D1EC67E887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Revise</a:t>
          </a:r>
          <a:endParaRPr lang="en-US" dirty="0">
            <a:latin typeface="+mn-lt"/>
          </a:endParaRPr>
        </a:p>
      </dgm:t>
    </dgm:pt>
    <dgm:pt modelId="{6E2FC8A8-7CB1-4571-B999-4BFE53A92BBC}" type="par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5912D003-1D93-4228-B93E-767B5C4342FE}" type="sib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1318BFA-5FD8-4444-8862-D47E3B6F0F19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Adapt, modify, and improve</a:t>
          </a:r>
          <a:endParaRPr lang="en-US" dirty="0">
            <a:latin typeface="+mn-lt"/>
          </a:endParaRPr>
        </a:p>
      </dgm:t>
    </dgm:pt>
    <dgm:pt modelId="{C43D653E-4460-4B2B-901B-18B0FEFB14AE}" type="par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1F9368E-96F6-4E21-9DE9-10C7A74BA0A5}" type="sib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4182E4A9-601F-47C6-B6EC-3DFF505F0FC4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Remix</a:t>
          </a:r>
          <a:endParaRPr lang="en-US" dirty="0">
            <a:latin typeface="+mn-lt"/>
          </a:endParaRPr>
        </a:p>
      </dgm:t>
    </dgm:pt>
    <dgm:pt modelId="{0A70E7EF-26D7-4F14-85EF-A132843D0DE2}" type="par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682ADFE1-03B2-43A4-AF74-EEC83C676A9E}" type="sib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D4728F0-B3DC-430A-8675-B776C3D74030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Share with others</a:t>
          </a:r>
          <a:endParaRPr lang="en-US" dirty="0">
            <a:latin typeface="+mn-lt"/>
          </a:endParaRPr>
        </a:p>
      </dgm:t>
    </dgm:pt>
    <dgm:pt modelId="{4AB13548-3771-4E17-A62A-8D16C4583AC3}" type="par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32C24AF-A32F-4B8D-986A-972033860BFE}" type="sib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00587D3-F31E-44DF-9A25-95A8CC516C0A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Combine two or more</a:t>
          </a:r>
          <a:endParaRPr lang="en-US" dirty="0">
            <a:latin typeface="+mn-lt"/>
          </a:endParaRPr>
        </a:p>
      </dgm:t>
    </dgm:pt>
    <dgm:pt modelId="{7D00066B-C59A-43E6-BF1D-59A69F87FBE1}" type="par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B8C7D6C-A7DC-4C3D-A282-FA6C0BB46DCF}" type="sib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32A158-95C0-40F1-92EE-971F234A1A77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Redistribute</a:t>
          </a:r>
          <a:endParaRPr lang="en-US" dirty="0">
            <a:latin typeface="+mn-lt"/>
          </a:endParaRPr>
        </a:p>
      </dgm:t>
    </dgm:pt>
    <dgm:pt modelId="{9B95F59B-7915-4745-89AF-27464E98EA27}" type="par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6FA1601-AED8-48B8-A819-8E9877F9E00B}" type="sib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B643B19-8F90-084A-BBC4-041C9E884D9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Retain</a:t>
          </a:r>
          <a:endParaRPr lang="en-US" dirty="0">
            <a:latin typeface="+mn-lt"/>
          </a:endParaRPr>
        </a:p>
      </dgm:t>
    </dgm:pt>
    <dgm:pt modelId="{6A1E3B43-53F8-FA46-8208-7BFEFCE9D912}" type="parTrans" cxnId="{10C45EC1-0B16-5648-B85F-173040820288}">
      <dgm:prSet/>
      <dgm:spPr/>
      <dgm:t>
        <a:bodyPr/>
        <a:lstStyle/>
        <a:p>
          <a:endParaRPr lang="en-US"/>
        </a:p>
      </dgm:t>
    </dgm:pt>
    <dgm:pt modelId="{77FD3F34-4D0C-D84D-9194-1E6BEDDC2B09}" type="sibTrans" cxnId="{10C45EC1-0B16-5648-B85F-173040820288}">
      <dgm:prSet/>
      <dgm:spPr/>
      <dgm:t>
        <a:bodyPr/>
        <a:lstStyle/>
        <a:p>
          <a:endParaRPr lang="en-US"/>
        </a:p>
      </dgm:t>
    </dgm:pt>
    <dgm:pt modelId="{EAB9F8B6-A1B4-7F4E-A501-AF1B273025EB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 Make and own a copy</a:t>
          </a:r>
          <a:endParaRPr lang="en-US" dirty="0">
            <a:latin typeface="+mn-lt"/>
          </a:endParaRPr>
        </a:p>
      </dgm:t>
    </dgm:pt>
    <dgm:pt modelId="{EA229B86-FE48-5A4A-9FD0-045386331B1E}" type="parTrans" cxnId="{5A5796FB-F418-CF4B-850E-D8A9B7729E1B}">
      <dgm:prSet/>
      <dgm:spPr/>
      <dgm:t>
        <a:bodyPr/>
        <a:lstStyle/>
        <a:p>
          <a:endParaRPr lang="en-US"/>
        </a:p>
      </dgm:t>
    </dgm:pt>
    <dgm:pt modelId="{5128CF43-7DA0-494D-B745-FE7B74D5D7C8}" type="sibTrans" cxnId="{5A5796FB-F418-CF4B-850E-D8A9B7729E1B}">
      <dgm:prSet/>
      <dgm:spPr/>
      <dgm:t>
        <a:bodyPr/>
        <a:lstStyle/>
        <a:p>
          <a:endParaRPr lang="en-US"/>
        </a:p>
      </dgm:t>
    </dgm:pt>
    <dgm:pt modelId="{B6D399E0-B0F2-4DBA-9103-B31DD47771DD}" type="pres">
      <dgm:prSet presAssocID="{E5424A0C-E316-4D53-9F43-3E5415EACD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5B442C-0A67-9F46-8B62-B9F031A85758}" type="pres">
      <dgm:prSet presAssocID="{FB643B19-8F90-084A-BBC4-041C9E884D9D}" presName="linNode" presStyleCnt="0"/>
      <dgm:spPr/>
    </dgm:pt>
    <dgm:pt modelId="{CD33D02C-0491-2949-B6A6-B0918A915810}" type="pres">
      <dgm:prSet presAssocID="{FB643B19-8F90-084A-BBC4-041C9E884D9D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CA6CF-DCDB-5C4C-B5EE-E844DFB5A6C1}" type="pres">
      <dgm:prSet presAssocID="{FB643B19-8F90-084A-BBC4-041C9E884D9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88D00-4E79-D944-AB51-2D0CDD4C0675}" type="pres">
      <dgm:prSet presAssocID="{77FD3F34-4D0C-D84D-9194-1E6BEDDC2B09}" presName="sp" presStyleCnt="0"/>
      <dgm:spPr/>
    </dgm:pt>
    <dgm:pt modelId="{F97A4566-136F-4F0F-B494-86DB4BFBC118}" type="pres">
      <dgm:prSet presAssocID="{48C605BF-2761-48F6-9829-060FD898DB5D}" presName="linNode" presStyleCnt="0"/>
      <dgm:spPr/>
    </dgm:pt>
    <dgm:pt modelId="{C7D9C734-C93B-40D1-A0B8-F3F5D553F5D6}" type="pres">
      <dgm:prSet presAssocID="{48C605BF-2761-48F6-9829-060FD898DB5D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923FA-952B-4857-8B6F-09DC88ECED4C}" type="pres">
      <dgm:prSet presAssocID="{48C605BF-2761-48F6-9829-060FD898DB5D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B13EE-5FC8-421C-9B1A-5218F51D1446}" type="pres">
      <dgm:prSet presAssocID="{F50E46B8-F113-4BA3-BD44-B45D0FB87B15}" presName="sp" presStyleCnt="0"/>
      <dgm:spPr/>
    </dgm:pt>
    <dgm:pt modelId="{499C15AC-E4FD-448F-8CCB-87C94CF47D33}" type="pres">
      <dgm:prSet presAssocID="{DDFFD8A5-FF62-4C74-B2FA-8D1EC67E887D}" presName="linNode" presStyleCnt="0"/>
      <dgm:spPr/>
    </dgm:pt>
    <dgm:pt modelId="{7DD4C99A-C344-4C6A-9087-1485905B9AB9}" type="pres">
      <dgm:prSet presAssocID="{DDFFD8A5-FF62-4C74-B2FA-8D1EC67E887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275ED-0228-4667-8F03-DA6934D85F48}" type="pres">
      <dgm:prSet presAssocID="{DDFFD8A5-FF62-4C74-B2FA-8D1EC67E887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E3047-AC06-4B07-AA3B-FA0FE556AF33}" type="pres">
      <dgm:prSet presAssocID="{5912D003-1D93-4228-B93E-767B5C4342FE}" presName="sp" presStyleCnt="0"/>
      <dgm:spPr/>
    </dgm:pt>
    <dgm:pt modelId="{9E19BFE9-AB78-478B-8C40-059E7C784E67}" type="pres">
      <dgm:prSet presAssocID="{4182E4A9-601F-47C6-B6EC-3DFF505F0FC4}" presName="linNode" presStyleCnt="0"/>
      <dgm:spPr/>
    </dgm:pt>
    <dgm:pt modelId="{49290B84-E426-4517-BC68-1155C4E36812}" type="pres">
      <dgm:prSet presAssocID="{4182E4A9-601F-47C6-B6EC-3DFF505F0FC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3A990-769E-4B28-B3F3-AD6A70F7D07B}" type="pres">
      <dgm:prSet presAssocID="{4182E4A9-601F-47C6-B6EC-3DFF505F0FC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19F27-D5CF-40C9-BA39-3D61D5CB2514}" type="pres">
      <dgm:prSet presAssocID="{682ADFE1-03B2-43A4-AF74-EEC83C676A9E}" presName="sp" presStyleCnt="0"/>
      <dgm:spPr/>
    </dgm:pt>
    <dgm:pt modelId="{B933B9FB-124C-4675-94CE-74BFD902F95B}" type="pres">
      <dgm:prSet presAssocID="{F532A158-95C0-40F1-92EE-971F234A1A77}" presName="linNode" presStyleCnt="0"/>
      <dgm:spPr/>
    </dgm:pt>
    <dgm:pt modelId="{6118A245-4C67-4519-B4BA-0C5373C10731}" type="pres">
      <dgm:prSet presAssocID="{F532A158-95C0-40F1-92EE-971F234A1A7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1A656-93AD-4783-975B-4582B7410B01}" type="pres">
      <dgm:prSet presAssocID="{F532A158-95C0-40F1-92EE-971F234A1A77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C45EC1-0B16-5648-B85F-173040820288}" srcId="{E5424A0C-E316-4D53-9F43-3E5415EACD4C}" destId="{FB643B19-8F90-084A-BBC4-041C9E884D9D}" srcOrd="0" destOrd="0" parTransId="{6A1E3B43-53F8-FA46-8208-7BFEFCE9D912}" sibTransId="{77FD3F34-4D0C-D84D-9194-1E6BEDDC2B09}"/>
    <dgm:cxn modelId="{DF5687FB-BEFA-41B7-AE4F-C6B4CFA1CDEC}" srcId="{F532A158-95C0-40F1-92EE-971F234A1A77}" destId="{ED4728F0-B3DC-430A-8675-B776C3D74030}" srcOrd="0" destOrd="0" parTransId="{4AB13548-3771-4E17-A62A-8D16C4583AC3}" sibTransId="{B32C24AF-A32F-4B8D-986A-972033860BFE}"/>
    <dgm:cxn modelId="{35E17AF4-D770-4F10-B4DA-4EBF61AD8FE4}" srcId="{48C605BF-2761-48F6-9829-060FD898DB5D}" destId="{80179223-91BD-45D8-8F33-A9C096F8B081}" srcOrd="0" destOrd="0" parTransId="{2A50688D-89E6-46DC-8AAD-CC31098E430C}" sibTransId="{17FE0919-CC55-4E28-B4FC-B5D94E0D5B24}"/>
    <dgm:cxn modelId="{345DFED2-40E0-FD41-A21C-001609421557}" type="presOf" srcId="{FB643B19-8F90-084A-BBC4-041C9E884D9D}" destId="{CD33D02C-0491-2949-B6A6-B0918A915810}" srcOrd="0" destOrd="0" presId="urn:microsoft.com/office/officeart/2005/8/layout/vList5"/>
    <dgm:cxn modelId="{A3584D35-7877-3E41-A900-99EEEB803486}" type="presOf" srcId="{ED4728F0-B3DC-430A-8675-B776C3D74030}" destId="{1801A656-93AD-4783-975B-4582B7410B01}" srcOrd="0" destOrd="0" presId="urn:microsoft.com/office/officeart/2005/8/layout/vList5"/>
    <dgm:cxn modelId="{8D5D7CDA-BF4E-4289-8BD1-F50E332F6951}" srcId="{E5424A0C-E316-4D53-9F43-3E5415EACD4C}" destId="{48C605BF-2761-48F6-9829-060FD898DB5D}" srcOrd="1" destOrd="0" parTransId="{42E4D033-60CC-4FA4-BBAC-EA5C4A277422}" sibTransId="{F50E46B8-F113-4BA3-BD44-B45D0FB87B15}"/>
    <dgm:cxn modelId="{30D1EB42-E91F-944E-A1CE-655B48F6BEB5}" type="presOf" srcId="{4182E4A9-601F-47C6-B6EC-3DFF505F0FC4}" destId="{49290B84-E426-4517-BC68-1155C4E36812}" srcOrd="0" destOrd="0" presId="urn:microsoft.com/office/officeart/2005/8/layout/vList5"/>
    <dgm:cxn modelId="{EAD8AF4C-2BBD-6941-9A7A-4784562DE37A}" type="presOf" srcId="{80179223-91BD-45D8-8F33-A9C096F8B081}" destId="{096923FA-952B-4857-8B6F-09DC88ECED4C}" srcOrd="0" destOrd="0" presId="urn:microsoft.com/office/officeart/2005/8/layout/vList5"/>
    <dgm:cxn modelId="{BABC6F59-0E9B-5041-8FE5-06C9025A10AF}" type="presOf" srcId="{48C605BF-2761-48F6-9829-060FD898DB5D}" destId="{C7D9C734-C93B-40D1-A0B8-F3F5D553F5D6}" srcOrd="0" destOrd="0" presId="urn:microsoft.com/office/officeart/2005/8/layout/vList5"/>
    <dgm:cxn modelId="{FF812E7D-CFF5-CC4A-A7C6-934F8473E0BB}" type="presOf" srcId="{DDFFD8A5-FF62-4C74-B2FA-8D1EC67E887D}" destId="{7DD4C99A-C344-4C6A-9087-1485905B9AB9}" srcOrd="0" destOrd="0" presId="urn:microsoft.com/office/officeart/2005/8/layout/vList5"/>
    <dgm:cxn modelId="{83002E30-2367-E841-AFB2-92EF631ABF80}" type="presOf" srcId="{F532A158-95C0-40F1-92EE-971F234A1A77}" destId="{6118A245-4C67-4519-B4BA-0C5373C10731}" srcOrd="0" destOrd="0" presId="urn:microsoft.com/office/officeart/2005/8/layout/vList5"/>
    <dgm:cxn modelId="{5A5796FB-F418-CF4B-850E-D8A9B7729E1B}" srcId="{FB643B19-8F90-084A-BBC4-041C9E884D9D}" destId="{EAB9F8B6-A1B4-7F4E-A501-AF1B273025EB}" srcOrd="0" destOrd="0" parTransId="{EA229B86-FE48-5A4A-9FD0-045386331B1E}" sibTransId="{5128CF43-7DA0-494D-B745-FE7B74D5D7C8}"/>
    <dgm:cxn modelId="{EBA92BAF-BE34-4D19-852A-36DDE0F4B85F}" srcId="{E5424A0C-E316-4D53-9F43-3E5415EACD4C}" destId="{4182E4A9-601F-47C6-B6EC-3DFF505F0FC4}" srcOrd="3" destOrd="0" parTransId="{0A70E7EF-26D7-4F14-85EF-A132843D0DE2}" sibTransId="{682ADFE1-03B2-43A4-AF74-EEC83C676A9E}"/>
    <dgm:cxn modelId="{4860ACFF-4E04-44CA-824F-D08CDCBA6590}" srcId="{E5424A0C-E316-4D53-9F43-3E5415EACD4C}" destId="{DDFFD8A5-FF62-4C74-B2FA-8D1EC67E887D}" srcOrd="2" destOrd="0" parTransId="{6E2FC8A8-7CB1-4571-B999-4BFE53A92BBC}" sibTransId="{5912D003-1D93-4228-B93E-767B5C4342FE}"/>
    <dgm:cxn modelId="{1B57B67B-6E16-4081-B52C-B9AEB3EDB09D}" srcId="{DDFFD8A5-FF62-4C74-B2FA-8D1EC67E887D}" destId="{11318BFA-5FD8-4444-8862-D47E3B6F0F19}" srcOrd="0" destOrd="0" parTransId="{C43D653E-4460-4B2B-901B-18B0FEFB14AE}" sibTransId="{71F9368E-96F6-4E21-9DE9-10C7A74BA0A5}"/>
    <dgm:cxn modelId="{3F1F8063-8E7E-4FAA-B6FF-8016335E9FEA}" srcId="{4182E4A9-601F-47C6-B6EC-3DFF505F0FC4}" destId="{B00587D3-F31E-44DF-9A25-95A8CC516C0A}" srcOrd="0" destOrd="0" parTransId="{7D00066B-C59A-43E6-BF1D-59A69F87FBE1}" sibTransId="{7B8C7D6C-A7DC-4C3D-A282-FA6C0BB46DCF}"/>
    <dgm:cxn modelId="{B48C3C64-0716-B74D-B6B3-1DCB7AF06023}" type="presOf" srcId="{B00587D3-F31E-44DF-9A25-95A8CC516C0A}" destId="{A173A990-769E-4B28-B3F3-AD6A70F7D07B}" srcOrd="0" destOrd="0" presId="urn:microsoft.com/office/officeart/2005/8/layout/vList5"/>
    <dgm:cxn modelId="{FA5E8BAB-05D6-B242-B4C3-C025BD7380EC}" type="presOf" srcId="{EAB9F8B6-A1B4-7F4E-A501-AF1B273025EB}" destId="{776CA6CF-DCDB-5C4C-B5EE-E844DFB5A6C1}" srcOrd="0" destOrd="0" presId="urn:microsoft.com/office/officeart/2005/8/layout/vList5"/>
    <dgm:cxn modelId="{40C2534D-6415-4424-B43D-2B9D8CE156D3}" srcId="{E5424A0C-E316-4D53-9F43-3E5415EACD4C}" destId="{F532A158-95C0-40F1-92EE-971F234A1A77}" srcOrd="4" destOrd="0" parTransId="{9B95F59B-7915-4745-89AF-27464E98EA27}" sibTransId="{E6FA1601-AED8-48B8-A819-8E9877F9E00B}"/>
    <dgm:cxn modelId="{E882AA3F-7D7E-584A-B066-7B2702A5D5A4}" type="presOf" srcId="{11318BFA-5FD8-4444-8862-D47E3B6F0F19}" destId="{9A0275ED-0228-4667-8F03-DA6934D85F48}" srcOrd="0" destOrd="0" presId="urn:microsoft.com/office/officeart/2005/8/layout/vList5"/>
    <dgm:cxn modelId="{A73A8A69-F756-2948-AC3B-A9654B3AC63B}" type="presOf" srcId="{E5424A0C-E316-4D53-9F43-3E5415EACD4C}" destId="{B6D399E0-B0F2-4DBA-9103-B31DD47771DD}" srcOrd="0" destOrd="0" presId="urn:microsoft.com/office/officeart/2005/8/layout/vList5"/>
    <dgm:cxn modelId="{8133B1F4-63C5-3340-AA81-CD3B64D2910D}" type="presParOf" srcId="{B6D399E0-B0F2-4DBA-9103-B31DD47771DD}" destId="{0A5B442C-0A67-9F46-8B62-B9F031A85758}" srcOrd="0" destOrd="0" presId="urn:microsoft.com/office/officeart/2005/8/layout/vList5"/>
    <dgm:cxn modelId="{E31BA876-2E7E-B240-A105-60AD364FD836}" type="presParOf" srcId="{0A5B442C-0A67-9F46-8B62-B9F031A85758}" destId="{CD33D02C-0491-2949-B6A6-B0918A915810}" srcOrd="0" destOrd="0" presId="urn:microsoft.com/office/officeart/2005/8/layout/vList5"/>
    <dgm:cxn modelId="{16CDDCD9-F1BE-BF44-8B85-23E4976C22E4}" type="presParOf" srcId="{0A5B442C-0A67-9F46-8B62-B9F031A85758}" destId="{776CA6CF-DCDB-5C4C-B5EE-E844DFB5A6C1}" srcOrd="1" destOrd="0" presId="urn:microsoft.com/office/officeart/2005/8/layout/vList5"/>
    <dgm:cxn modelId="{42EECEB4-3D07-F64E-A362-9A80BE24D3D4}" type="presParOf" srcId="{B6D399E0-B0F2-4DBA-9103-B31DD47771DD}" destId="{4FD88D00-4E79-D944-AB51-2D0CDD4C0675}" srcOrd="1" destOrd="0" presId="urn:microsoft.com/office/officeart/2005/8/layout/vList5"/>
    <dgm:cxn modelId="{0B0E73EC-1DA9-BA4B-B82E-FA6C95C8B094}" type="presParOf" srcId="{B6D399E0-B0F2-4DBA-9103-B31DD47771DD}" destId="{F97A4566-136F-4F0F-B494-86DB4BFBC118}" srcOrd="2" destOrd="0" presId="urn:microsoft.com/office/officeart/2005/8/layout/vList5"/>
    <dgm:cxn modelId="{AD50C659-68B5-8F47-A54F-20C2524DD06C}" type="presParOf" srcId="{F97A4566-136F-4F0F-B494-86DB4BFBC118}" destId="{C7D9C734-C93B-40D1-A0B8-F3F5D553F5D6}" srcOrd="0" destOrd="0" presId="urn:microsoft.com/office/officeart/2005/8/layout/vList5"/>
    <dgm:cxn modelId="{49FDFE85-5926-4D41-B53F-15BEC16C80B3}" type="presParOf" srcId="{F97A4566-136F-4F0F-B494-86DB4BFBC118}" destId="{096923FA-952B-4857-8B6F-09DC88ECED4C}" srcOrd="1" destOrd="0" presId="urn:microsoft.com/office/officeart/2005/8/layout/vList5"/>
    <dgm:cxn modelId="{334F0CD1-9C11-2344-A274-F8D8C421DA38}" type="presParOf" srcId="{B6D399E0-B0F2-4DBA-9103-B31DD47771DD}" destId="{A5DB13EE-5FC8-421C-9B1A-5218F51D1446}" srcOrd="3" destOrd="0" presId="urn:microsoft.com/office/officeart/2005/8/layout/vList5"/>
    <dgm:cxn modelId="{4BB51B44-04C6-F545-B2B0-1119FC6E4FC3}" type="presParOf" srcId="{B6D399E0-B0F2-4DBA-9103-B31DD47771DD}" destId="{499C15AC-E4FD-448F-8CCB-87C94CF47D33}" srcOrd="4" destOrd="0" presId="urn:microsoft.com/office/officeart/2005/8/layout/vList5"/>
    <dgm:cxn modelId="{5674B54C-D356-0F46-B4A5-CC49BA8C06EC}" type="presParOf" srcId="{499C15AC-E4FD-448F-8CCB-87C94CF47D33}" destId="{7DD4C99A-C344-4C6A-9087-1485905B9AB9}" srcOrd="0" destOrd="0" presId="urn:microsoft.com/office/officeart/2005/8/layout/vList5"/>
    <dgm:cxn modelId="{52728EAB-C636-7945-8C36-1FD1BEF250E8}" type="presParOf" srcId="{499C15AC-E4FD-448F-8CCB-87C94CF47D33}" destId="{9A0275ED-0228-4667-8F03-DA6934D85F48}" srcOrd="1" destOrd="0" presId="urn:microsoft.com/office/officeart/2005/8/layout/vList5"/>
    <dgm:cxn modelId="{492A76BE-6074-2A45-A162-BCC9F39DDBE3}" type="presParOf" srcId="{B6D399E0-B0F2-4DBA-9103-B31DD47771DD}" destId="{7C0E3047-AC06-4B07-AA3B-FA0FE556AF33}" srcOrd="5" destOrd="0" presId="urn:microsoft.com/office/officeart/2005/8/layout/vList5"/>
    <dgm:cxn modelId="{F5450224-F82F-B149-B0D0-347F42E3DAF4}" type="presParOf" srcId="{B6D399E0-B0F2-4DBA-9103-B31DD47771DD}" destId="{9E19BFE9-AB78-478B-8C40-059E7C784E67}" srcOrd="6" destOrd="0" presId="urn:microsoft.com/office/officeart/2005/8/layout/vList5"/>
    <dgm:cxn modelId="{00D480D0-0882-444C-B032-21BEB1DD379E}" type="presParOf" srcId="{9E19BFE9-AB78-478B-8C40-059E7C784E67}" destId="{49290B84-E426-4517-BC68-1155C4E36812}" srcOrd="0" destOrd="0" presId="urn:microsoft.com/office/officeart/2005/8/layout/vList5"/>
    <dgm:cxn modelId="{C64B8B65-2F20-FF4E-AAA0-BC7E7FE17FC4}" type="presParOf" srcId="{9E19BFE9-AB78-478B-8C40-059E7C784E67}" destId="{A173A990-769E-4B28-B3F3-AD6A70F7D07B}" srcOrd="1" destOrd="0" presId="urn:microsoft.com/office/officeart/2005/8/layout/vList5"/>
    <dgm:cxn modelId="{301E7535-10E0-A04A-B67D-D1FF113312ED}" type="presParOf" srcId="{B6D399E0-B0F2-4DBA-9103-B31DD47771DD}" destId="{EBA19F27-D5CF-40C9-BA39-3D61D5CB2514}" srcOrd="7" destOrd="0" presId="urn:microsoft.com/office/officeart/2005/8/layout/vList5"/>
    <dgm:cxn modelId="{26D8AA30-0474-FF40-B817-875FDB2971FF}" type="presParOf" srcId="{B6D399E0-B0F2-4DBA-9103-B31DD47771DD}" destId="{B933B9FB-124C-4675-94CE-74BFD902F95B}" srcOrd="8" destOrd="0" presId="urn:microsoft.com/office/officeart/2005/8/layout/vList5"/>
    <dgm:cxn modelId="{086A9E10-C226-1045-B90E-341C01025D93}" type="presParOf" srcId="{B933B9FB-124C-4675-94CE-74BFD902F95B}" destId="{6118A245-4C67-4519-B4BA-0C5373C10731}" srcOrd="0" destOrd="0" presId="urn:microsoft.com/office/officeart/2005/8/layout/vList5"/>
    <dgm:cxn modelId="{9FE54DA3-BC28-754D-B565-18F595BEF0AA}" type="presParOf" srcId="{B933B9FB-124C-4675-94CE-74BFD902F95B}" destId="{1801A656-93AD-4783-975B-4582B7410B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424A0C-E316-4D53-9F43-3E5415EACD4C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8C605BF-2761-48F6-9829-060FD898DB5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Reuse</a:t>
          </a:r>
          <a:endParaRPr lang="en-US" dirty="0">
            <a:latin typeface="+mn-lt"/>
          </a:endParaRPr>
        </a:p>
      </dgm:t>
    </dgm:pt>
    <dgm:pt modelId="{42E4D033-60CC-4FA4-BBAC-EA5C4A277422}" type="par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0E46B8-F113-4BA3-BD44-B45D0FB87B15}" type="sib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80179223-91BD-45D8-8F33-A9C096F8B081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Use in a wide range of ways</a:t>
          </a:r>
          <a:endParaRPr lang="en-US" dirty="0">
            <a:latin typeface="+mn-lt"/>
          </a:endParaRPr>
        </a:p>
      </dgm:t>
    </dgm:pt>
    <dgm:pt modelId="{2A50688D-89E6-46DC-8AAD-CC31098E430C}" type="par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7FE0919-CC55-4E28-B4FC-B5D94E0D5B24}" type="sib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DDFFD8A5-FF62-4C74-B2FA-8D1EC67E887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Revise</a:t>
          </a:r>
          <a:endParaRPr lang="en-US" dirty="0">
            <a:latin typeface="+mn-lt"/>
          </a:endParaRPr>
        </a:p>
      </dgm:t>
    </dgm:pt>
    <dgm:pt modelId="{6E2FC8A8-7CB1-4571-B999-4BFE53A92BBC}" type="par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5912D003-1D93-4228-B93E-767B5C4342FE}" type="sib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1318BFA-5FD8-4444-8862-D47E3B6F0F19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Adapt, modify, and improve</a:t>
          </a:r>
          <a:endParaRPr lang="en-US" dirty="0">
            <a:latin typeface="+mn-lt"/>
          </a:endParaRPr>
        </a:p>
      </dgm:t>
    </dgm:pt>
    <dgm:pt modelId="{C43D653E-4460-4B2B-901B-18B0FEFB14AE}" type="par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1F9368E-96F6-4E21-9DE9-10C7A74BA0A5}" type="sib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4182E4A9-601F-47C6-B6EC-3DFF505F0FC4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Remix</a:t>
          </a:r>
          <a:endParaRPr lang="en-US" dirty="0">
            <a:latin typeface="+mn-lt"/>
          </a:endParaRPr>
        </a:p>
      </dgm:t>
    </dgm:pt>
    <dgm:pt modelId="{0A70E7EF-26D7-4F14-85EF-A132843D0DE2}" type="par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682ADFE1-03B2-43A4-AF74-EEC83C676A9E}" type="sib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D4728F0-B3DC-430A-8675-B776C3D74030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Share with others</a:t>
          </a:r>
          <a:endParaRPr lang="en-US" dirty="0">
            <a:latin typeface="+mn-lt"/>
          </a:endParaRPr>
        </a:p>
      </dgm:t>
    </dgm:pt>
    <dgm:pt modelId="{4AB13548-3771-4E17-A62A-8D16C4583AC3}" type="par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32C24AF-A32F-4B8D-986A-972033860BFE}" type="sib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00587D3-F31E-44DF-9A25-95A8CC516C0A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Combine two or more</a:t>
          </a:r>
          <a:endParaRPr lang="en-US" dirty="0">
            <a:latin typeface="+mn-lt"/>
          </a:endParaRPr>
        </a:p>
      </dgm:t>
    </dgm:pt>
    <dgm:pt modelId="{7D00066B-C59A-43E6-BF1D-59A69F87FBE1}" type="par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B8C7D6C-A7DC-4C3D-A282-FA6C0BB46DCF}" type="sib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32A158-95C0-40F1-92EE-971F234A1A77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Redistribute</a:t>
          </a:r>
          <a:endParaRPr lang="en-US" dirty="0">
            <a:latin typeface="+mn-lt"/>
          </a:endParaRPr>
        </a:p>
      </dgm:t>
    </dgm:pt>
    <dgm:pt modelId="{9B95F59B-7915-4745-89AF-27464E98EA27}" type="par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6FA1601-AED8-48B8-A819-8E9877F9E00B}" type="sib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B643B19-8F90-084A-BBC4-041C9E884D9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Retain</a:t>
          </a:r>
          <a:endParaRPr lang="en-US" dirty="0">
            <a:latin typeface="+mn-lt"/>
          </a:endParaRPr>
        </a:p>
      </dgm:t>
    </dgm:pt>
    <dgm:pt modelId="{6A1E3B43-53F8-FA46-8208-7BFEFCE9D912}" type="parTrans" cxnId="{10C45EC1-0B16-5648-B85F-173040820288}">
      <dgm:prSet/>
      <dgm:spPr/>
      <dgm:t>
        <a:bodyPr/>
        <a:lstStyle/>
        <a:p>
          <a:endParaRPr lang="en-US"/>
        </a:p>
      </dgm:t>
    </dgm:pt>
    <dgm:pt modelId="{77FD3F34-4D0C-D84D-9194-1E6BEDDC2B09}" type="sibTrans" cxnId="{10C45EC1-0B16-5648-B85F-173040820288}">
      <dgm:prSet/>
      <dgm:spPr/>
      <dgm:t>
        <a:bodyPr/>
        <a:lstStyle/>
        <a:p>
          <a:endParaRPr lang="en-US"/>
        </a:p>
      </dgm:t>
    </dgm:pt>
    <dgm:pt modelId="{EAB9F8B6-A1B4-7F4E-A501-AF1B273025EB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 Make and own a copy</a:t>
          </a:r>
          <a:endParaRPr lang="en-US" dirty="0">
            <a:latin typeface="+mn-lt"/>
          </a:endParaRPr>
        </a:p>
      </dgm:t>
    </dgm:pt>
    <dgm:pt modelId="{EA229B86-FE48-5A4A-9FD0-045386331B1E}" type="parTrans" cxnId="{5A5796FB-F418-CF4B-850E-D8A9B7729E1B}">
      <dgm:prSet/>
      <dgm:spPr/>
      <dgm:t>
        <a:bodyPr/>
        <a:lstStyle/>
        <a:p>
          <a:endParaRPr lang="en-US"/>
        </a:p>
      </dgm:t>
    </dgm:pt>
    <dgm:pt modelId="{5128CF43-7DA0-494D-B745-FE7B74D5D7C8}" type="sibTrans" cxnId="{5A5796FB-F418-CF4B-850E-D8A9B7729E1B}">
      <dgm:prSet/>
      <dgm:spPr/>
      <dgm:t>
        <a:bodyPr/>
        <a:lstStyle/>
        <a:p>
          <a:endParaRPr lang="en-US"/>
        </a:p>
      </dgm:t>
    </dgm:pt>
    <dgm:pt modelId="{B6D399E0-B0F2-4DBA-9103-B31DD47771DD}" type="pres">
      <dgm:prSet presAssocID="{E5424A0C-E316-4D53-9F43-3E5415EACD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5B442C-0A67-9F46-8B62-B9F031A85758}" type="pres">
      <dgm:prSet presAssocID="{FB643B19-8F90-084A-BBC4-041C9E884D9D}" presName="linNode" presStyleCnt="0"/>
      <dgm:spPr/>
    </dgm:pt>
    <dgm:pt modelId="{CD33D02C-0491-2949-B6A6-B0918A915810}" type="pres">
      <dgm:prSet presAssocID="{FB643B19-8F90-084A-BBC4-041C9E884D9D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CA6CF-DCDB-5C4C-B5EE-E844DFB5A6C1}" type="pres">
      <dgm:prSet presAssocID="{FB643B19-8F90-084A-BBC4-041C9E884D9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88D00-4E79-D944-AB51-2D0CDD4C0675}" type="pres">
      <dgm:prSet presAssocID="{77FD3F34-4D0C-D84D-9194-1E6BEDDC2B09}" presName="sp" presStyleCnt="0"/>
      <dgm:spPr/>
    </dgm:pt>
    <dgm:pt modelId="{F97A4566-136F-4F0F-B494-86DB4BFBC118}" type="pres">
      <dgm:prSet presAssocID="{48C605BF-2761-48F6-9829-060FD898DB5D}" presName="linNode" presStyleCnt="0"/>
      <dgm:spPr/>
    </dgm:pt>
    <dgm:pt modelId="{C7D9C734-C93B-40D1-A0B8-F3F5D553F5D6}" type="pres">
      <dgm:prSet presAssocID="{48C605BF-2761-48F6-9829-060FD898DB5D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923FA-952B-4857-8B6F-09DC88ECED4C}" type="pres">
      <dgm:prSet presAssocID="{48C605BF-2761-48F6-9829-060FD898DB5D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B13EE-5FC8-421C-9B1A-5218F51D1446}" type="pres">
      <dgm:prSet presAssocID="{F50E46B8-F113-4BA3-BD44-B45D0FB87B15}" presName="sp" presStyleCnt="0"/>
      <dgm:spPr/>
    </dgm:pt>
    <dgm:pt modelId="{499C15AC-E4FD-448F-8CCB-87C94CF47D33}" type="pres">
      <dgm:prSet presAssocID="{DDFFD8A5-FF62-4C74-B2FA-8D1EC67E887D}" presName="linNode" presStyleCnt="0"/>
      <dgm:spPr/>
    </dgm:pt>
    <dgm:pt modelId="{7DD4C99A-C344-4C6A-9087-1485905B9AB9}" type="pres">
      <dgm:prSet presAssocID="{DDFFD8A5-FF62-4C74-B2FA-8D1EC67E887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275ED-0228-4667-8F03-DA6934D85F48}" type="pres">
      <dgm:prSet presAssocID="{DDFFD8A5-FF62-4C74-B2FA-8D1EC67E887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E3047-AC06-4B07-AA3B-FA0FE556AF33}" type="pres">
      <dgm:prSet presAssocID="{5912D003-1D93-4228-B93E-767B5C4342FE}" presName="sp" presStyleCnt="0"/>
      <dgm:spPr/>
    </dgm:pt>
    <dgm:pt modelId="{9E19BFE9-AB78-478B-8C40-059E7C784E67}" type="pres">
      <dgm:prSet presAssocID="{4182E4A9-601F-47C6-B6EC-3DFF505F0FC4}" presName="linNode" presStyleCnt="0"/>
      <dgm:spPr/>
    </dgm:pt>
    <dgm:pt modelId="{49290B84-E426-4517-BC68-1155C4E36812}" type="pres">
      <dgm:prSet presAssocID="{4182E4A9-601F-47C6-B6EC-3DFF505F0FC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3A990-769E-4B28-B3F3-AD6A70F7D07B}" type="pres">
      <dgm:prSet presAssocID="{4182E4A9-601F-47C6-B6EC-3DFF505F0FC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19F27-D5CF-40C9-BA39-3D61D5CB2514}" type="pres">
      <dgm:prSet presAssocID="{682ADFE1-03B2-43A4-AF74-EEC83C676A9E}" presName="sp" presStyleCnt="0"/>
      <dgm:spPr/>
    </dgm:pt>
    <dgm:pt modelId="{B933B9FB-124C-4675-94CE-74BFD902F95B}" type="pres">
      <dgm:prSet presAssocID="{F532A158-95C0-40F1-92EE-971F234A1A77}" presName="linNode" presStyleCnt="0"/>
      <dgm:spPr/>
    </dgm:pt>
    <dgm:pt modelId="{6118A245-4C67-4519-B4BA-0C5373C10731}" type="pres">
      <dgm:prSet presAssocID="{F532A158-95C0-40F1-92EE-971F234A1A7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1A656-93AD-4783-975B-4582B7410B01}" type="pres">
      <dgm:prSet presAssocID="{F532A158-95C0-40F1-92EE-971F234A1A77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18B60B-D8C6-D448-B757-DFC58FFB5497}" type="presOf" srcId="{DDFFD8A5-FF62-4C74-B2FA-8D1EC67E887D}" destId="{7DD4C99A-C344-4C6A-9087-1485905B9AB9}" srcOrd="0" destOrd="0" presId="urn:microsoft.com/office/officeart/2005/8/layout/vList5"/>
    <dgm:cxn modelId="{DF5687FB-BEFA-41B7-AE4F-C6B4CFA1CDEC}" srcId="{F532A158-95C0-40F1-92EE-971F234A1A77}" destId="{ED4728F0-B3DC-430A-8675-B776C3D74030}" srcOrd="0" destOrd="0" parTransId="{4AB13548-3771-4E17-A62A-8D16C4583AC3}" sibTransId="{B32C24AF-A32F-4B8D-986A-972033860BFE}"/>
    <dgm:cxn modelId="{35E17AF4-D770-4F10-B4DA-4EBF61AD8FE4}" srcId="{48C605BF-2761-48F6-9829-060FD898DB5D}" destId="{80179223-91BD-45D8-8F33-A9C096F8B081}" srcOrd="0" destOrd="0" parTransId="{2A50688D-89E6-46DC-8AAD-CC31098E430C}" sibTransId="{17FE0919-CC55-4E28-B4FC-B5D94E0D5B24}"/>
    <dgm:cxn modelId="{40C2534D-6415-4424-B43D-2B9D8CE156D3}" srcId="{E5424A0C-E316-4D53-9F43-3E5415EACD4C}" destId="{F532A158-95C0-40F1-92EE-971F234A1A77}" srcOrd="4" destOrd="0" parTransId="{9B95F59B-7915-4745-89AF-27464E98EA27}" sibTransId="{E6FA1601-AED8-48B8-A819-8E9877F9E00B}"/>
    <dgm:cxn modelId="{EBA92BAF-BE34-4D19-852A-36DDE0F4B85F}" srcId="{E5424A0C-E316-4D53-9F43-3E5415EACD4C}" destId="{4182E4A9-601F-47C6-B6EC-3DFF505F0FC4}" srcOrd="3" destOrd="0" parTransId="{0A70E7EF-26D7-4F14-85EF-A132843D0DE2}" sibTransId="{682ADFE1-03B2-43A4-AF74-EEC83C676A9E}"/>
    <dgm:cxn modelId="{CF6A5722-5846-094D-A89A-45E338037B22}" type="presOf" srcId="{F532A158-95C0-40F1-92EE-971F234A1A77}" destId="{6118A245-4C67-4519-B4BA-0C5373C10731}" srcOrd="0" destOrd="0" presId="urn:microsoft.com/office/officeart/2005/8/layout/vList5"/>
    <dgm:cxn modelId="{C46889E7-B530-5C45-AD21-46F50CEADE98}" type="presOf" srcId="{FB643B19-8F90-084A-BBC4-041C9E884D9D}" destId="{CD33D02C-0491-2949-B6A6-B0918A915810}" srcOrd="0" destOrd="0" presId="urn:microsoft.com/office/officeart/2005/8/layout/vList5"/>
    <dgm:cxn modelId="{5A5796FB-F418-CF4B-850E-D8A9B7729E1B}" srcId="{FB643B19-8F90-084A-BBC4-041C9E884D9D}" destId="{EAB9F8B6-A1B4-7F4E-A501-AF1B273025EB}" srcOrd="0" destOrd="0" parTransId="{EA229B86-FE48-5A4A-9FD0-045386331B1E}" sibTransId="{5128CF43-7DA0-494D-B745-FE7B74D5D7C8}"/>
    <dgm:cxn modelId="{C647DBF8-C7D2-0B4A-869F-A5833ACDFEBC}" type="presOf" srcId="{EAB9F8B6-A1B4-7F4E-A501-AF1B273025EB}" destId="{776CA6CF-DCDB-5C4C-B5EE-E844DFB5A6C1}" srcOrd="0" destOrd="0" presId="urn:microsoft.com/office/officeart/2005/8/layout/vList5"/>
    <dgm:cxn modelId="{5DF6D8A4-9000-B541-936B-5496B0CC0BCD}" type="presOf" srcId="{ED4728F0-B3DC-430A-8675-B776C3D74030}" destId="{1801A656-93AD-4783-975B-4582B7410B01}" srcOrd="0" destOrd="0" presId="urn:microsoft.com/office/officeart/2005/8/layout/vList5"/>
    <dgm:cxn modelId="{10C45EC1-0B16-5648-B85F-173040820288}" srcId="{E5424A0C-E316-4D53-9F43-3E5415EACD4C}" destId="{FB643B19-8F90-084A-BBC4-041C9E884D9D}" srcOrd="0" destOrd="0" parTransId="{6A1E3B43-53F8-FA46-8208-7BFEFCE9D912}" sibTransId="{77FD3F34-4D0C-D84D-9194-1E6BEDDC2B09}"/>
    <dgm:cxn modelId="{1B57B67B-6E16-4081-B52C-B9AEB3EDB09D}" srcId="{DDFFD8A5-FF62-4C74-B2FA-8D1EC67E887D}" destId="{11318BFA-5FD8-4444-8862-D47E3B6F0F19}" srcOrd="0" destOrd="0" parTransId="{C43D653E-4460-4B2B-901B-18B0FEFB14AE}" sibTransId="{71F9368E-96F6-4E21-9DE9-10C7A74BA0A5}"/>
    <dgm:cxn modelId="{4860ACFF-4E04-44CA-824F-D08CDCBA6590}" srcId="{E5424A0C-E316-4D53-9F43-3E5415EACD4C}" destId="{DDFFD8A5-FF62-4C74-B2FA-8D1EC67E887D}" srcOrd="2" destOrd="0" parTransId="{6E2FC8A8-7CB1-4571-B999-4BFE53A92BBC}" sibTransId="{5912D003-1D93-4228-B93E-767B5C4342FE}"/>
    <dgm:cxn modelId="{3F1F8063-8E7E-4FAA-B6FF-8016335E9FEA}" srcId="{4182E4A9-601F-47C6-B6EC-3DFF505F0FC4}" destId="{B00587D3-F31E-44DF-9A25-95A8CC516C0A}" srcOrd="0" destOrd="0" parTransId="{7D00066B-C59A-43E6-BF1D-59A69F87FBE1}" sibTransId="{7B8C7D6C-A7DC-4C3D-A282-FA6C0BB46DCF}"/>
    <dgm:cxn modelId="{852A87F3-6628-6740-8F2A-9F767638B9EC}" type="presOf" srcId="{B00587D3-F31E-44DF-9A25-95A8CC516C0A}" destId="{A173A990-769E-4B28-B3F3-AD6A70F7D07B}" srcOrd="0" destOrd="0" presId="urn:microsoft.com/office/officeart/2005/8/layout/vList5"/>
    <dgm:cxn modelId="{9EC470AC-7AF8-514D-832B-B52AB5D303FE}" type="presOf" srcId="{E5424A0C-E316-4D53-9F43-3E5415EACD4C}" destId="{B6D399E0-B0F2-4DBA-9103-B31DD47771DD}" srcOrd="0" destOrd="0" presId="urn:microsoft.com/office/officeart/2005/8/layout/vList5"/>
    <dgm:cxn modelId="{8D5D7CDA-BF4E-4289-8BD1-F50E332F6951}" srcId="{E5424A0C-E316-4D53-9F43-3E5415EACD4C}" destId="{48C605BF-2761-48F6-9829-060FD898DB5D}" srcOrd="1" destOrd="0" parTransId="{42E4D033-60CC-4FA4-BBAC-EA5C4A277422}" sibTransId="{F50E46B8-F113-4BA3-BD44-B45D0FB87B15}"/>
    <dgm:cxn modelId="{1E75F47C-6613-6D43-A038-00911A1C4398}" type="presOf" srcId="{80179223-91BD-45D8-8F33-A9C096F8B081}" destId="{096923FA-952B-4857-8B6F-09DC88ECED4C}" srcOrd="0" destOrd="0" presId="urn:microsoft.com/office/officeart/2005/8/layout/vList5"/>
    <dgm:cxn modelId="{D304DC2A-1EB7-6649-86B2-35F157A02BED}" type="presOf" srcId="{48C605BF-2761-48F6-9829-060FD898DB5D}" destId="{C7D9C734-C93B-40D1-A0B8-F3F5D553F5D6}" srcOrd="0" destOrd="0" presId="urn:microsoft.com/office/officeart/2005/8/layout/vList5"/>
    <dgm:cxn modelId="{8DBE3E90-A577-CC44-845F-2339025CEE9B}" type="presOf" srcId="{4182E4A9-601F-47C6-B6EC-3DFF505F0FC4}" destId="{49290B84-E426-4517-BC68-1155C4E36812}" srcOrd="0" destOrd="0" presId="urn:microsoft.com/office/officeart/2005/8/layout/vList5"/>
    <dgm:cxn modelId="{5E7CDD07-55D8-6546-B55E-AE8BE99B424E}" type="presOf" srcId="{11318BFA-5FD8-4444-8862-D47E3B6F0F19}" destId="{9A0275ED-0228-4667-8F03-DA6934D85F48}" srcOrd="0" destOrd="0" presId="urn:microsoft.com/office/officeart/2005/8/layout/vList5"/>
    <dgm:cxn modelId="{9ACDA17F-0E77-0B41-BF15-03E8886D847B}" type="presParOf" srcId="{B6D399E0-B0F2-4DBA-9103-B31DD47771DD}" destId="{0A5B442C-0A67-9F46-8B62-B9F031A85758}" srcOrd="0" destOrd="0" presId="urn:microsoft.com/office/officeart/2005/8/layout/vList5"/>
    <dgm:cxn modelId="{9AEB7FF7-3A54-FA4A-AE36-8217F95F9DE3}" type="presParOf" srcId="{0A5B442C-0A67-9F46-8B62-B9F031A85758}" destId="{CD33D02C-0491-2949-B6A6-B0918A915810}" srcOrd="0" destOrd="0" presId="urn:microsoft.com/office/officeart/2005/8/layout/vList5"/>
    <dgm:cxn modelId="{C087FDAD-0E3C-F544-ADD8-D645A673E058}" type="presParOf" srcId="{0A5B442C-0A67-9F46-8B62-B9F031A85758}" destId="{776CA6CF-DCDB-5C4C-B5EE-E844DFB5A6C1}" srcOrd="1" destOrd="0" presId="urn:microsoft.com/office/officeart/2005/8/layout/vList5"/>
    <dgm:cxn modelId="{9EA10558-589C-3441-9A21-AF2678262CAF}" type="presParOf" srcId="{B6D399E0-B0F2-4DBA-9103-B31DD47771DD}" destId="{4FD88D00-4E79-D944-AB51-2D0CDD4C0675}" srcOrd="1" destOrd="0" presId="urn:microsoft.com/office/officeart/2005/8/layout/vList5"/>
    <dgm:cxn modelId="{B46661F3-E221-E148-9E7D-52A43E4E39F5}" type="presParOf" srcId="{B6D399E0-B0F2-4DBA-9103-B31DD47771DD}" destId="{F97A4566-136F-4F0F-B494-86DB4BFBC118}" srcOrd="2" destOrd="0" presId="urn:microsoft.com/office/officeart/2005/8/layout/vList5"/>
    <dgm:cxn modelId="{A007DAF0-DC2E-5741-B48B-C17618CC2ED9}" type="presParOf" srcId="{F97A4566-136F-4F0F-B494-86DB4BFBC118}" destId="{C7D9C734-C93B-40D1-A0B8-F3F5D553F5D6}" srcOrd="0" destOrd="0" presId="urn:microsoft.com/office/officeart/2005/8/layout/vList5"/>
    <dgm:cxn modelId="{39E72CA9-12D3-7745-8CA9-44EBF134F4B7}" type="presParOf" srcId="{F97A4566-136F-4F0F-B494-86DB4BFBC118}" destId="{096923FA-952B-4857-8B6F-09DC88ECED4C}" srcOrd="1" destOrd="0" presId="urn:microsoft.com/office/officeart/2005/8/layout/vList5"/>
    <dgm:cxn modelId="{7E61D6DE-DBEE-D447-B371-CA780D506961}" type="presParOf" srcId="{B6D399E0-B0F2-4DBA-9103-B31DD47771DD}" destId="{A5DB13EE-5FC8-421C-9B1A-5218F51D1446}" srcOrd="3" destOrd="0" presId="urn:microsoft.com/office/officeart/2005/8/layout/vList5"/>
    <dgm:cxn modelId="{5D1E399D-6858-1047-9553-1819E4C21BA5}" type="presParOf" srcId="{B6D399E0-B0F2-4DBA-9103-B31DD47771DD}" destId="{499C15AC-E4FD-448F-8CCB-87C94CF47D33}" srcOrd="4" destOrd="0" presId="urn:microsoft.com/office/officeart/2005/8/layout/vList5"/>
    <dgm:cxn modelId="{7F282A70-7528-7E4E-8C38-1F8A92F5C7A7}" type="presParOf" srcId="{499C15AC-E4FD-448F-8CCB-87C94CF47D33}" destId="{7DD4C99A-C344-4C6A-9087-1485905B9AB9}" srcOrd="0" destOrd="0" presId="urn:microsoft.com/office/officeart/2005/8/layout/vList5"/>
    <dgm:cxn modelId="{A3233DC2-A50C-3447-A9AD-1221FEE93D00}" type="presParOf" srcId="{499C15AC-E4FD-448F-8CCB-87C94CF47D33}" destId="{9A0275ED-0228-4667-8F03-DA6934D85F48}" srcOrd="1" destOrd="0" presId="urn:microsoft.com/office/officeart/2005/8/layout/vList5"/>
    <dgm:cxn modelId="{B5B25864-A190-2D45-A97B-BCBEABE9E44C}" type="presParOf" srcId="{B6D399E0-B0F2-4DBA-9103-B31DD47771DD}" destId="{7C0E3047-AC06-4B07-AA3B-FA0FE556AF33}" srcOrd="5" destOrd="0" presId="urn:microsoft.com/office/officeart/2005/8/layout/vList5"/>
    <dgm:cxn modelId="{02E416F6-3D10-FC41-B3CA-33BADD2FC51D}" type="presParOf" srcId="{B6D399E0-B0F2-4DBA-9103-B31DD47771DD}" destId="{9E19BFE9-AB78-478B-8C40-059E7C784E67}" srcOrd="6" destOrd="0" presId="urn:microsoft.com/office/officeart/2005/8/layout/vList5"/>
    <dgm:cxn modelId="{FA2A03F7-97F1-9241-9710-63FA79DFD36D}" type="presParOf" srcId="{9E19BFE9-AB78-478B-8C40-059E7C784E67}" destId="{49290B84-E426-4517-BC68-1155C4E36812}" srcOrd="0" destOrd="0" presId="urn:microsoft.com/office/officeart/2005/8/layout/vList5"/>
    <dgm:cxn modelId="{791B97C6-8DAC-4D40-82EC-354FA2006784}" type="presParOf" srcId="{9E19BFE9-AB78-478B-8C40-059E7C784E67}" destId="{A173A990-769E-4B28-B3F3-AD6A70F7D07B}" srcOrd="1" destOrd="0" presId="urn:microsoft.com/office/officeart/2005/8/layout/vList5"/>
    <dgm:cxn modelId="{81821A63-A5FF-2C4B-8660-2532062AE364}" type="presParOf" srcId="{B6D399E0-B0F2-4DBA-9103-B31DD47771DD}" destId="{EBA19F27-D5CF-40C9-BA39-3D61D5CB2514}" srcOrd="7" destOrd="0" presId="urn:microsoft.com/office/officeart/2005/8/layout/vList5"/>
    <dgm:cxn modelId="{79E0B51E-B33B-FD49-A9FD-53216AF983FC}" type="presParOf" srcId="{B6D399E0-B0F2-4DBA-9103-B31DD47771DD}" destId="{B933B9FB-124C-4675-94CE-74BFD902F95B}" srcOrd="8" destOrd="0" presId="urn:microsoft.com/office/officeart/2005/8/layout/vList5"/>
    <dgm:cxn modelId="{9D5AE865-8A1B-B748-9221-9D819A8DE0A2}" type="presParOf" srcId="{B933B9FB-124C-4675-94CE-74BFD902F95B}" destId="{6118A245-4C67-4519-B4BA-0C5373C10731}" srcOrd="0" destOrd="0" presId="urn:microsoft.com/office/officeart/2005/8/layout/vList5"/>
    <dgm:cxn modelId="{6313290A-02A8-634F-9AF6-960BC53B53C3}" type="presParOf" srcId="{B933B9FB-124C-4675-94CE-74BFD902F95B}" destId="{1801A656-93AD-4783-975B-4582B7410B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8A0E1-47FB-C34F-AEB7-5EE79C6C7156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3ECF9-29F1-6444-BBA4-ECED5CA2E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8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NC SA photo from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/photos/mag3737/1914076277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C4A7EE8-1065-A345-A5ED-2C6377812B4F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711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3920945-8A4E-904B-A067-69EDD406A05A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89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84EA073-A3A2-824B-A442-F314D9B5594A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63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560"/>
              </a:spcBef>
              <a:buNone/>
            </a:pPr>
            <a:r>
              <a:rPr lang="en-US" sz="1200" dirty="0" smtClean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CC BY, Mountain Heights Academy</a:t>
            </a:r>
            <a:endParaRPr lang="en-US" sz="1200" dirty="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3873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CC BY, Mountain Heights Academy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881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dk1"/>
                </a:solidFill>
              </a:rPr>
              <a:t>CC-BY </a:t>
            </a:r>
            <a:r>
              <a:rPr lang="en-US" dirty="0" err="1" smtClean="0">
                <a:solidFill>
                  <a:schemeClr val="dk1"/>
                </a:solidFill>
              </a:rPr>
              <a:t>MountainHeightsAcademy</a:t>
            </a:r>
            <a:endParaRPr lang="en-US" dirty="0" smtClean="0">
              <a:solidFill>
                <a:schemeClr val="dk1"/>
              </a:solidFill>
            </a:endParaRPr>
          </a:p>
          <a:p>
            <a:pPr marL="0" lvl="0" indent="0" rtl="0">
              <a:spcBef>
                <a:spcPts val="560"/>
              </a:spcBef>
              <a:buNone/>
            </a:pPr>
            <a:endParaRPr lang="en-US" sz="1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672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dk1"/>
                </a:solidFill>
              </a:rPr>
              <a:t>CC-BY </a:t>
            </a:r>
            <a:r>
              <a:rPr lang="en-US" dirty="0" err="1" smtClean="0">
                <a:solidFill>
                  <a:schemeClr val="dk1"/>
                </a:solidFill>
              </a:rPr>
              <a:t>MountainHeightsAcademy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361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dk1"/>
                </a:solidFill>
              </a:rPr>
              <a:t>CC-BY </a:t>
            </a:r>
            <a:r>
              <a:rPr lang="en-US" dirty="0" err="1" smtClean="0">
                <a:solidFill>
                  <a:schemeClr val="dk1"/>
                </a:solidFill>
              </a:rPr>
              <a:t>MountainHeightsAcademy</a:t>
            </a:r>
            <a:endParaRPr lang="en-US" dirty="0" smtClean="0">
              <a:solidFill>
                <a:schemeClr val="dk1"/>
              </a:solidFill>
            </a:endParaRPr>
          </a:p>
          <a:p>
            <a:pPr marL="0" lvl="0" indent="0" rtl="0">
              <a:spcBef>
                <a:spcPts val="560"/>
              </a:spcBef>
              <a:buNone/>
            </a:pPr>
            <a:endParaRPr lang="en-US" sz="1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5117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dk1"/>
                </a:solidFill>
              </a:rPr>
              <a:t>CC-BY </a:t>
            </a:r>
            <a:r>
              <a:rPr lang="en-US" dirty="0" err="1" smtClean="0">
                <a:solidFill>
                  <a:schemeClr val="dk1"/>
                </a:solidFill>
              </a:rPr>
              <a:t>MountainHeightsAcademy</a:t>
            </a:r>
            <a:endParaRPr lang="en-US" dirty="0" smtClean="0">
              <a:solidFill>
                <a:schemeClr val="dk1"/>
              </a:solidFill>
            </a:endParaRPr>
          </a:p>
          <a:p>
            <a:pPr marL="0" lvl="0" indent="0" rtl="0">
              <a:spcBef>
                <a:spcPts val="560"/>
              </a:spcBef>
              <a:buNone/>
            </a:pPr>
            <a:endParaRPr lang="en-US" sz="1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541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dk1"/>
                </a:solidFill>
              </a:rPr>
              <a:t>CC-BY </a:t>
            </a:r>
            <a:r>
              <a:rPr lang="en-US" dirty="0" err="1" smtClean="0">
                <a:solidFill>
                  <a:schemeClr val="dk1"/>
                </a:solidFill>
              </a:rPr>
              <a:t>MountainHeightsAcademy</a:t>
            </a:r>
            <a:endParaRPr lang="en-US" dirty="0" smtClean="0">
              <a:solidFill>
                <a:schemeClr val="dk1"/>
              </a:solidFill>
            </a:endParaRPr>
          </a:p>
          <a:p>
            <a:pPr marL="0" lvl="0" indent="0" rtl="0">
              <a:spcBef>
                <a:spcPts val="560"/>
              </a:spcBef>
              <a:buNone/>
            </a:pPr>
            <a:endParaRPr lang="en-US" sz="1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32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image from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kretyen</a:t>
            </a:r>
            <a:r>
              <a:rPr lang="en-US" dirty="0" smtClean="0"/>
              <a:t>/2628104710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5D8BA-9D5A-EB4A-B8AB-CC4A75A93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2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6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6AA324E-FF22-FB40-B7BB-62DB556DEBE6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63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6AA324E-FF22-FB40-B7BB-62DB556DEBE6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0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from https://</a:t>
            </a:r>
            <a:r>
              <a:rPr lang="en-US" dirty="0" err="1" smtClean="0"/>
              <a:t>flic.kr</a:t>
            </a:r>
            <a:r>
              <a:rPr lang="en-US" dirty="0" smtClean="0"/>
              <a:t>/p/8TzAA6, CC BY, Colin Delaney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0C635-3696-B545-BEF3-8D585015A0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0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8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1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7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0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0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4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4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5AFA0-43A6-CA44-98B1-1E34ED02108E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E37E-E2FC-A349-A4A2-EEFC9124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4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Wikipedia:WikiProject_Medicine/UCSF_Elective_2013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edreader.org/" TargetMode="External"/><Relationship Id="rId2" Type="http://schemas.openxmlformats.org/officeDocument/2006/relationships/hyperlink" Target="https://pm4id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sFU3sAlPx4" TargetMode="External"/><Relationship Id="rId4" Type="http://schemas.openxmlformats.org/officeDocument/2006/relationships/hyperlink" Target="https://www.youtube.com/watch?v=4_Lk2uU_el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mlit.pressbooks.com/" TargetMode="External"/><Relationship Id="rId2" Type="http://schemas.openxmlformats.org/officeDocument/2006/relationships/hyperlink" Target="https://en.wikipedia.org/wiki/Wikipedia:WikiProject_Murder_Madness_and_Mayhem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lumenlearning.com/how/learning-lab/oer2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4425"/>
            <a:ext cx="7772400" cy="1470025"/>
          </a:xfrm>
        </p:spPr>
        <p:txBody>
          <a:bodyPr/>
          <a:lstStyle/>
          <a:p>
            <a:r>
              <a:rPr lang="en-US" dirty="0" smtClean="0"/>
              <a:t>Unlocking the Classroom </a:t>
            </a:r>
            <a:br>
              <a:rPr lang="en-US" dirty="0" smtClean="0"/>
            </a:br>
            <a:r>
              <a:rPr lang="en-US" dirty="0" smtClean="0"/>
              <a:t>through </a:t>
            </a:r>
            <a:r>
              <a:rPr lang="en-US" dirty="0" smtClean="0">
                <a:solidFill>
                  <a:schemeClr val="accent1"/>
                </a:solidFill>
              </a:rPr>
              <a:t>OER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8825" y="3670200"/>
            <a:ext cx="70866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David Wiley, PhD</a:t>
            </a:r>
          </a:p>
          <a:p>
            <a:r>
              <a:rPr lang="en-US" dirty="0" smtClean="0"/>
              <a:t>Lumen Learning / Creative Commons / BYU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opencontent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91030" y="5885793"/>
            <a:ext cx="1830553" cy="881423"/>
          </a:xfrm>
          <a:prstGeom prst="rect">
            <a:avLst/>
          </a:prstGeom>
          <a:solidFill>
            <a:srgbClr val="1E74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@2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082" y="5977701"/>
            <a:ext cx="1538720" cy="72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12" y="2438718"/>
            <a:ext cx="6852053" cy="163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73784723"/>
              </p:ext>
            </p:extLst>
          </p:nvPr>
        </p:nvGraphicFramePr>
        <p:xfrm>
          <a:off x="304801" y="1981200"/>
          <a:ext cx="8534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400" dirty="0" smtClean="0">
                <a:solidFill>
                  <a:srgbClr val="000000"/>
                </a:solidFill>
                <a:latin typeface="+mj-lt"/>
              </a:rPr>
              <a:t>The 5R Activities</a:t>
            </a:r>
            <a:endParaRPr lang="en-US" sz="5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Open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886200"/>
            <a:ext cx="7376093" cy="2380204"/>
          </a:xfrm>
        </p:spPr>
        <p:txBody>
          <a:bodyPr>
            <a:noAutofit/>
          </a:bodyPr>
          <a:lstStyle/>
          <a:p>
            <a:pPr algn="l"/>
            <a:r>
              <a:rPr lang="en-US" sz="3400" dirty="0">
                <a:solidFill>
                  <a:schemeClr val="tx1"/>
                </a:solidFill>
              </a:rPr>
              <a:t>F</a:t>
            </a:r>
            <a:r>
              <a:rPr lang="en-US" sz="3400" dirty="0" smtClean="0">
                <a:solidFill>
                  <a:schemeClr val="tx1"/>
                </a:solidFill>
              </a:rPr>
              <a:t>ree plus permission to engage in </a:t>
            </a:r>
            <a:br>
              <a:rPr lang="en-US" sz="3400" dirty="0" smtClean="0">
                <a:solidFill>
                  <a:schemeClr val="tx1"/>
                </a:solidFill>
              </a:rPr>
            </a:br>
            <a:r>
              <a:rPr lang="en-US" sz="3400" dirty="0" smtClean="0">
                <a:solidFill>
                  <a:schemeClr val="tx1"/>
                </a:solidFill>
              </a:rPr>
              <a:t>the 5R activities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Faux-pen</a:t>
            </a:r>
            <a:r>
              <a:rPr lang="en-US" dirty="0" smtClean="0"/>
              <a:t>”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886200"/>
            <a:ext cx="7376093" cy="2380204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1. Free (but gated) access</a:t>
            </a:r>
          </a:p>
          <a:p>
            <a:pPr algn="l"/>
            <a:endParaRPr lang="en-US" sz="3400" dirty="0">
              <a:solidFill>
                <a:schemeClr val="tx1"/>
              </a:solidFill>
            </a:endParaRPr>
          </a:p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2. All Rights </a:t>
            </a:r>
            <a:r>
              <a:rPr lang="en-US" sz="3400" dirty="0">
                <a:solidFill>
                  <a:schemeClr val="tx1"/>
                </a:solidFill>
              </a:rPr>
              <a:t>R</a:t>
            </a:r>
            <a:r>
              <a:rPr lang="en-US" sz="3400" dirty="0" smtClean="0">
                <a:solidFill>
                  <a:schemeClr val="tx1"/>
                </a:solidFill>
              </a:rPr>
              <a:t>eserved plus </a:t>
            </a:r>
            <a:r>
              <a:rPr lang="en-US" sz="3400" i="1" dirty="0" smtClean="0">
                <a:solidFill>
                  <a:schemeClr val="tx1"/>
                </a:solidFill>
              </a:rPr>
              <a:t>draconian</a:t>
            </a:r>
            <a:r>
              <a:rPr lang="en-US" sz="3400" dirty="0" smtClean="0">
                <a:solidFill>
                  <a:schemeClr val="tx1"/>
                </a:solidFill>
              </a:rPr>
              <a:t> Terms of Use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642941"/>
              </p:ext>
            </p:extLst>
          </p:nvPr>
        </p:nvGraphicFramePr>
        <p:xfrm>
          <a:off x="402315" y="324555"/>
          <a:ext cx="8346573" cy="6237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535"/>
                <a:gridCol w="2254847"/>
                <a:gridCol w="2782191"/>
              </a:tblGrid>
              <a:tr h="1696415"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83466" marR="83466" marT="41733" marB="41733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 smtClean="0"/>
                        <a:t>Cost to Students</a:t>
                      </a:r>
                      <a:endParaRPr lang="en-US" sz="3300" dirty="0"/>
                    </a:p>
                  </a:txBody>
                  <a:tcPr marL="83466" marR="83466" marT="41733" marB="41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 smtClean="0"/>
                        <a:t>Permissions for Faculty and Students</a:t>
                      </a:r>
                    </a:p>
                  </a:txBody>
                  <a:tcPr marL="83466" marR="83466" marT="41733" marB="41733" anchor="ctr"/>
                </a:tc>
              </a:tr>
              <a:tr h="1513565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/>
                        <a:t>Commercial Textbooks</a:t>
                      </a:r>
                      <a:endParaRPr lang="en-US" sz="2600" b="1" dirty="0"/>
                    </a:p>
                  </a:txBody>
                  <a:tcPr marL="83466" marR="83466" marT="41733" marB="41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chemeClr val="accent2"/>
                          </a:solidFill>
                        </a:rPr>
                        <a:t>Expensive</a:t>
                      </a:r>
                      <a:endParaRPr lang="en-US" sz="26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83466" marR="83466" marT="41733" marB="41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rgbClr val="C0504D"/>
                          </a:solidFill>
                        </a:rPr>
                        <a:t>Restrictive</a:t>
                      </a:r>
                      <a:endParaRPr lang="en-US" sz="2600" b="1" dirty="0">
                        <a:solidFill>
                          <a:srgbClr val="C0504D"/>
                        </a:solidFill>
                      </a:endParaRPr>
                    </a:p>
                  </a:txBody>
                  <a:tcPr marL="83466" marR="83466" marT="41733" marB="41733" anchor="ctr"/>
                </a:tc>
              </a:tr>
              <a:tr h="1513565">
                <a:tc>
                  <a:txBody>
                    <a:bodyPr/>
                    <a:lstStyle/>
                    <a:p>
                      <a:pPr algn="r"/>
                      <a:r>
                        <a:rPr lang="en-US" sz="2600" b="1" baseline="0" dirty="0" smtClean="0"/>
                        <a:t>“The Web” </a:t>
                      </a:r>
                      <a:br>
                        <a:rPr lang="en-US" sz="2600" b="1" baseline="0" dirty="0" smtClean="0"/>
                      </a:br>
                      <a:r>
                        <a:rPr lang="en-US" sz="2600" b="1" baseline="0" dirty="0" smtClean="0"/>
                        <a:t>MOOCs </a:t>
                      </a:r>
                      <a:br>
                        <a:rPr lang="en-US" sz="2600" b="1" baseline="0" dirty="0" smtClean="0"/>
                      </a:br>
                      <a:r>
                        <a:rPr lang="en-US" sz="2600" b="1" dirty="0" smtClean="0"/>
                        <a:t>Library Resources</a:t>
                      </a:r>
                      <a:endParaRPr lang="en-US" sz="2600" b="1" dirty="0"/>
                    </a:p>
                  </a:txBody>
                  <a:tcPr marL="83466" marR="83466" marT="41733" marB="41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rgbClr val="008000"/>
                          </a:solidFill>
                        </a:rPr>
                        <a:t>“Free”</a:t>
                      </a:r>
                      <a:endParaRPr lang="en-US" sz="2600" b="1" dirty="0">
                        <a:solidFill>
                          <a:srgbClr val="008000"/>
                        </a:solidFill>
                      </a:endParaRPr>
                    </a:p>
                  </a:txBody>
                  <a:tcPr marL="83466" marR="83466" marT="41733" marB="41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rgbClr val="C0504D"/>
                          </a:solidFill>
                        </a:rPr>
                        <a:t>Restrictive</a:t>
                      </a:r>
                      <a:endParaRPr lang="en-US" sz="2600" b="1" dirty="0">
                        <a:solidFill>
                          <a:srgbClr val="C0504D"/>
                        </a:solidFill>
                      </a:endParaRPr>
                    </a:p>
                  </a:txBody>
                  <a:tcPr marL="83466" marR="83466" marT="41733" marB="41733" anchor="ctr"/>
                </a:tc>
              </a:tr>
              <a:tr h="1513565"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 smtClean="0"/>
                        <a:t>Open Educational</a:t>
                      </a:r>
                      <a:r>
                        <a:rPr lang="en-US" sz="2600" b="1" baseline="0" dirty="0" smtClean="0"/>
                        <a:t> </a:t>
                      </a:r>
                      <a:r>
                        <a:rPr lang="en-US" sz="2600" b="1" dirty="0" smtClean="0"/>
                        <a:t>Resources</a:t>
                      </a:r>
                      <a:endParaRPr lang="en-US" sz="2600" b="1" dirty="0"/>
                    </a:p>
                  </a:txBody>
                  <a:tcPr marL="83466" marR="83466" marT="41733" marB="41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rgbClr val="008000"/>
                          </a:solidFill>
                        </a:rPr>
                        <a:t>Free</a:t>
                      </a:r>
                      <a:endParaRPr lang="en-US" sz="2600" b="1" dirty="0">
                        <a:solidFill>
                          <a:srgbClr val="008000"/>
                        </a:solidFill>
                      </a:endParaRPr>
                    </a:p>
                  </a:txBody>
                  <a:tcPr marL="83466" marR="83466" marT="41733" marB="41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rgbClr val="008000"/>
                          </a:solidFill>
                        </a:rPr>
                        <a:t>5Rs</a:t>
                      </a:r>
                      <a:endParaRPr lang="en-US" sz="2600" b="1" dirty="0">
                        <a:solidFill>
                          <a:srgbClr val="008000"/>
                        </a:solidFill>
                      </a:endParaRPr>
                    </a:p>
                  </a:txBody>
                  <a:tcPr marL="83466" marR="83466" marT="41733" marB="4173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5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OER </a:t>
            </a:r>
            <a:r>
              <a:rPr lang="en-US" dirty="0" smtClean="0"/>
              <a:t>Examples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886200"/>
            <a:ext cx="7376093" cy="2380204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Full courses, complete textbooks, chapters, modules, videos, simulations, assessments, syllabi, etc.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" y="473224"/>
            <a:ext cx="9144000" cy="6393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0"/>
            <a:ext cx="2247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337"/>
            <a:ext cx="9144000" cy="58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0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664" y="4989947"/>
            <a:ext cx="7432335" cy="40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2" y="703235"/>
            <a:ext cx="8180211" cy="54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41365"/>
            <a:ext cx="7772400" cy="19933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F7F7F"/>
                </a:solidFill>
              </a:rPr>
              <a:t>Unless otherwise noted</a:t>
            </a:r>
            <a:br>
              <a:rPr lang="en-US" sz="3200" dirty="0" smtClean="0">
                <a:solidFill>
                  <a:srgbClr val="7F7F7F"/>
                </a:solidFill>
              </a:rPr>
            </a:br>
            <a:r>
              <a:rPr lang="en-US" sz="3200" dirty="0" smtClean="0">
                <a:solidFill>
                  <a:srgbClr val="7F7F7F"/>
                </a:solidFill>
              </a:rPr>
              <a:t>this presentation is licensed CC BY 4.0</a:t>
            </a:r>
            <a:endParaRPr lang="en-US" sz="3200" dirty="0">
              <a:solidFill>
                <a:srgbClr val="7F7F7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04" y="2768523"/>
            <a:ext cx="4156861" cy="145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78193721_3b5207784b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1546" y="233962"/>
            <a:ext cx="5447134" cy="156966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US college students spend approximately 40 million hours doing homework every year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411"/>
            <a:ext cx="7772400" cy="1470025"/>
          </a:xfrm>
        </p:spPr>
        <p:txBody>
          <a:bodyPr/>
          <a:lstStyle/>
          <a:p>
            <a:r>
              <a:rPr lang="en-US" dirty="0" smtClean="0"/>
              <a:t>Reclaiming and Sustaining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553" y="2163984"/>
            <a:ext cx="8275919" cy="4016348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Our current model of producing OER is </a:t>
            </a:r>
            <a:r>
              <a:rPr lang="en-US" i="1" dirty="0" smtClean="0"/>
              <a:t>unsustainable</a:t>
            </a:r>
            <a:r>
              <a:rPr lang="en-US" dirty="0" smtClean="0"/>
              <a:t> (e.g., $500k - $1M / textbook).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In the US alone, undergraduates spend about 40M hours per year on homework that is mostly </a:t>
            </a:r>
            <a:r>
              <a:rPr lang="en-US" i="1" dirty="0" smtClean="0"/>
              <a:t>thrown away</a:t>
            </a:r>
            <a:r>
              <a:rPr lang="en-US" dirty="0" smtClean="0"/>
              <a:t>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Can students sustainably create OER?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i="1" dirty="0" smtClean="0"/>
              <a:t>Can those OER support learning both by them and other students</a:t>
            </a:r>
            <a:r>
              <a:rPr lang="en-US" dirty="0" smtClean="0"/>
              <a:t>?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94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2707"/>
            <a:ext cx="7772400" cy="1470025"/>
          </a:xfrm>
        </p:spPr>
        <p:txBody>
          <a:bodyPr/>
          <a:lstStyle/>
          <a:p>
            <a:r>
              <a:rPr lang="en-US" dirty="0" smtClean="0"/>
              <a:t>Engage Students Differently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682" y="4014794"/>
            <a:ext cx="7207225" cy="186553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Change the way we teach and assess</a:t>
            </a:r>
          </a:p>
        </p:txBody>
      </p:sp>
    </p:spTree>
    <p:extLst>
      <p:ext uri="{BB962C8B-B14F-4D97-AF65-F5344CB8AC3E}">
        <p14:creationId xmlns:p14="http://schemas.microsoft.com/office/powerpoint/2010/main" val="373177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919" y="89968"/>
            <a:ext cx="8528867" cy="1470025"/>
          </a:xfrm>
        </p:spPr>
        <p:txBody>
          <a:bodyPr>
            <a:normAutofit/>
          </a:bodyPr>
          <a:lstStyle/>
          <a:p>
            <a:r>
              <a:rPr lang="en-US" sz="4200" dirty="0" smtClean="0"/>
              <a:t>How Might Open Influence Pedagogy?</a:t>
            </a:r>
            <a:endParaRPr lang="en-US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222" y="1538110"/>
            <a:ext cx="8113889" cy="5277555"/>
          </a:xfr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dirty="0" smtClean="0"/>
              <a:t>We learn by the things we do.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 smtClean="0"/>
              <a:t>Copyright restricts what we are </a:t>
            </a:r>
            <a:br>
              <a:rPr lang="en-US" dirty="0" smtClean="0"/>
            </a:br>
            <a:r>
              <a:rPr lang="en-US" dirty="0" smtClean="0"/>
              <a:t>permitted to do.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 smtClean="0"/>
              <a:t>Consequently, copyright restricts the ways we are permitted to learn.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 smtClean="0"/>
              <a:t>Open removes these restrictions, permitting us to do new things.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 smtClean="0"/>
              <a:t>Consequently, open permits us to learn in new ways.</a:t>
            </a:r>
          </a:p>
        </p:txBody>
      </p:sp>
    </p:spTree>
    <p:extLst>
      <p:ext uri="{BB962C8B-B14F-4D97-AF65-F5344CB8AC3E}">
        <p14:creationId xmlns:p14="http://schemas.microsoft.com/office/powerpoint/2010/main" val="14755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2707"/>
            <a:ext cx="7772400" cy="1470025"/>
          </a:xfrm>
        </p:spPr>
        <p:txBody>
          <a:bodyPr/>
          <a:lstStyle/>
          <a:p>
            <a:r>
              <a:rPr lang="en-US" dirty="0" smtClean="0"/>
              <a:t>Context Specific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482" y="4014794"/>
            <a:ext cx="7712176" cy="186553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do the 5R activities enable in the context of your preferred pedagogy?</a:t>
            </a:r>
          </a:p>
        </p:txBody>
      </p:sp>
    </p:spTree>
    <p:extLst>
      <p:ext uri="{BB962C8B-B14F-4D97-AF65-F5344CB8AC3E}">
        <p14:creationId xmlns:p14="http://schemas.microsoft.com/office/powerpoint/2010/main" val="5673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411"/>
            <a:ext cx="7772400" cy="1470025"/>
          </a:xfrm>
        </p:spPr>
        <p:txBody>
          <a:bodyPr/>
          <a:lstStyle/>
          <a:p>
            <a:r>
              <a:rPr lang="en-US" dirty="0" smtClean="0"/>
              <a:t>Constructionist Pedagogy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682" y="1835664"/>
            <a:ext cx="7029643" cy="4428336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We learn best when we’re “actively engaged in constructing something that has personal meaning</a:t>
            </a:r>
            <a:r>
              <a:rPr lang="en-US" dirty="0"/>
              <a:t> </a:t>
            </a:r>
            <a:r>
              <a:rPr lang="en-US" dirty="0" smtClean="0"/>
              <a:t>to [us] - be it a poem, a robot, a sandcastle, or a computer program.” </a:t>
            </a:r>
          </a:p>
          <a:p>
            <a:pPr algn="r"/>
            <a:r>
              <a:rPr lang="en-US" dirty="0" smtClean="0"/>
              <a:t>- Seymour </a:t>
            </a:r>
            <a:r>
              <a:rPr lang="en-US" dirty="0" err="1" smtClean="0"/>
              <a:t>Papert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1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411"/>
            <a:ext cx="7772400" cy="1470025"/>
          </a:xfrm>
        </p:spPr>
        <p:txBody>
          <a:bodyPr/>
          <a:lstStyle/>
          <a:p>
            <a:r>
              <a:rPr lang="en-US" dirty="0" smtClean="0"/>
              <a:t>Constructionist Pedagogy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682" y="1835664"/>
            <a:ext cx="7029643" cy="4428336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Learning “happens especially felicitously in a context where the learner is consciously engaged in constructing a public entity.” </a:t>
            </a:r>
          </a:p>
          <a:p>
            <a:pPr algn="r"/>
            <a:r>
              <a:rPr lang="en-US" dirty="0" smtClean="0"/>
              <a:t>- Seymour </a:t>
            </a:r>
            <a:r>
              <a:rPr lang="en-US" dirty="0" err="1" smtClean="0"/>
              <a:t>Papert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37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964353"/>
              </p:ext>
            </p:extLst>
          </p:nvPr>
        </p:nvGraphicFramePr>
        <p:xfrm>
          <a:off x="200732" y="987774"/>
          <a:ext cx="8731600" cy="4910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601"/>
                <a:gridCol w="1382889"/>
                <a:gridCol w="1975556"/>
                <a:gridCol w="1566333"/>
                <a:gridCol w="1552221"/>
              </a:tblGrid>
              <a:tr h="2184591"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Student creates an artifact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Artifact has personal meaning for student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Artifact is shared publicly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Artifact is shared under an open</a:t>
                      </a:r>
                      <a:r>
                        <a:rPr lang="en-US" sz="2400" baseline="0" dirty="0" smtClean="0"/>
                        <a:t> license</a:t>
                      </a:r>
                      <a:endParaRPr lang="en-US" sz="2400" dirty="0"/>
                    </a:p>
                  </a:txBody>
                  <a:tcPr/>
                </a:tc>
              </a:tr>
              <a:tr h="681519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Disposable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</a:tr>
              <a:tr h="681519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Authentic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</a:tr>
              <a:tr h="681519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Constructionist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681519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Renewable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11" y="1976747"/>
            <a:ext cx="7772400" cy="1470025"/>
          </a:xfrm>
        </p:spPr>
        <p:txBody>
          <a:bodyPr/>
          <a:lstStyle/>
          <a:p>
            <a:r>
              <a:rPr lang="en-US" dirty="0" smtClean="0"/>
              <a:t>From Consumers to Creators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093" y="3867320"/>
            <a:ext cx="7207225" cy="17033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Change how students engage with knowledge</a:t>
            </a:r>
          </a:p>
          <a:p>
            <a:pPr algn="l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78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11" y="1976747"/>
            <a:ext cx="7772400" cy="1470025"/>
          </a:xfrm>
        </p:spPr>
        <p:txBody>
          <a:bodyPr/>
          <a:lstStyle/>
          <a:p>
            <a:r>
              <a:rPr lang="en-US" dirty="0" smtClean="0"/>
              <a:t>From Creators to Enablers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093" y="3867320"/>
            <a:ext cx="7207225" cy="17033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Creating opportunities to extend and build upon what they create</a:t>
            </a:r>
          </a:p>
          <a:p>
            <a:pPr algn="l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86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About Lumen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48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Founded in 2012; 30 people</a:t>
            </a:r>
          </a:p>
          <a:p>
            <a:r>
              <a:rPr lang="en-US" dirty="0">
                <a:solidFill>
                  <a:srgbClr val="7F7F7F"/>
                </a:solidFill>
              </a:rPr>
              <a:t>Focus on at-risk </a:t>
            </a:r>
            <a:r>
              <a:rPr lang="en-US" dirty="0" smtClean="0">
                <a:solidFill>
                  <a:srgbClr val="7F7F7F"/>
                </a:solidFill>
              </a:rPr>
              <a:t>students and their faculty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Services and tools to make OER adoption 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(1) simple and (2) effective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CC BY license all content we create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Saved 110k+ students $10M in 2016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Will save 160k+ students $15M in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5467085" y="451549"/>
            <a:ext cx="1830553" cy="881423"/>
          </a:xfrm>
          <a:prstGeom prst="rect">
            <a:avLst/>
          </a:prstGeom>
          <a:solidFill>
            <a:srgbClr val="1E74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@2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37" y="543457"/>
            <a:ext cx="1538720" cy="72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3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2707"/>
            <a:ext cx="7772400" cy="1470025"/>
          </a:xfrm>
        </p:spPr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School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UCSF Expanding </a:t>
            </a:r>
            <a:r>
              <a:rPr lang="en-US" dirty="0" err="1" smtClean="0"/>
              <a:t>WikiProject</a:t>
            </a:r>
            <a:r>
              <a:rPr lang="en-US" dirty="0" smtClean="0"/>
              <a:t> Medicine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smtClean="0">
                <a:hlinkClick r:id="rId2"/>
              </a:rPr>
              <a:t>https://en.wikipedia.org/wiki/Wikipedia:WikiProject_Medicine/UCSF_Elective_2013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7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9144000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5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screenshot-wiki-syllab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600200" y="1600200"/>
            <a:ext cx="7543800" cy="1066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wiki-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0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PM4ID - </a:t>
            </a:r>
            <a:r>
              <a:rPr lang="en-US" dirty="0" smtClean="0">
                <a:hlinkClick r:id="rId2"/>
              </a:rPr>
              <a:t>https://pm4id.org/</a:t>
            </a:r>
            <a:r>
              <a:rPr lang="en-US" dirty="0" smtClean="0"/>
              <a:t> </a:t>
            </a:r>
          </a:p>
          <a:p>
            <a:r>
              <a:rPr lang="en-US" dirty="0" smtClean="0"/>
              <a:t>Open Ed Reader- </a:t>
            </a:r>
            <a:r>
              <a:rPr lang="en-US" dirty="0" smtClean="0">
                <a:hlinkClick r:id="rId3"/>
              </a:rPr>
              <a:t>https://openedreader.org/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/>
              <a:t>District Policies Regarding Blogs and Wikis - </a:t>
            </a:r>
            <a:r>
              <a:rPr lang="en-US" dirty="0">
                <a:hlinkClick r:id="rId4"/>
              </a:rPr>
              <a:t>https://www.youtube.com/watch?v=4_Lk2uU_elU</a:t>
            </a:r>
            <a:r>
              <a:rPr lang="en-US" dirty="0"/>
              <a:t> </a:t>
            </a:r>
          </a:p>
          <a:p>
            <a:r>
              <a:rPr lang="en-US" dirty="0" smtClean="0"/>
              <a:t>Blogs </a:t>
            </a:r>
            <a:r>
              <a:rPr lang="en-US" dirty="0" err="1" smtClean="0"/>
              <a:t>vs</a:t>
            </a:r>
            <a:r>
              <a:rPr lang="en-US" dirty="0"/>
              <a:t> Wikis - </a:t>
            </a:r>
            <a:r>
              <a:rPr lang="en-US" dirty="0">
                <a:hlinkClick r:id="rId5"/>
              </a:rPr>
              <a:t>https://www.youtube.com/watch?v=</a:t>
            </a:r>
            <a:r>
              <a:rPr lang="en-US" dirty="0" smtClean="0">
                <a:hlinkClick r:id="rId5"/>
              </a:rPr>
              <a:t>AsFU3sAlPx4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Undergraduate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Murder, Madness, Mayhem: Latin American Literature in Translation - </a:t>
            </a:r>
            <a:r>
              <a:rPr lang="en-US" dirty="0" smtClean="0">
                <a:hlinkClick r:id="rId2"/>
              </a:rPr>
              <a:t>https://en.wikipedia.org/wiki/Wikipedia:WikiProject_Murder_Madness_and_Mayhem</a:t>
            </a:r>
            <a:r>
              <a:rPr lang="en-US" dirty="0" smtClean="0"/>
              <a:t>   </a:t>
            </a:r>
          </a:p>
          <a:p>
            <a:endParaRPr lang="en-US" dirty="0"/>
          </a:p>
          <a:p>
            <a:r>
              <a:rPr lang="en-US" dirty="0" smtClean="0"/>
              <a:t>Open Anthology of Early American Literature </a:t>
            </a:r>
            <a:r>
              <a:rPr lang="en-US" dirty="0"/>
              <a:t>- </a:t>
            </a:r>
            <a:r>
              <a:rPr lang="en-US" dirty="0">
                <a:hlinkClick r:id="rId3"/>
              </a:rPr>
              <a:t>https://openamlit.pressbooks.com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4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8193"/>
            <a:ext cx="8229600" cy="1143000"/>
          </a:xfrm>
        </p:spPr>
        <p:txBody>
          <a:bodyPr/>
          <a:lstStyle/>
          <a:p>
            <a:r>
              <a:rPr lang="en-US" dirty="0" smtClean="0"/>
              <a:t>Middle and High School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307" y="426981"/>
            <a:ext cx="8031763" cy="35693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A Preliminary Exploration of the Relationships Between Student-Created OER, Sustainability, and </a:t>
            </a:r>
            <a:r>
              <a:rPr lang="en-US" sz="4800" dirty="0" smtClean="0"/>
              <a:t>Student </a:t>
            </a:r>
            <a:r>
              <a:rPr lang="en-US" sz="4800" dirty="0"/>
              <a:t>Success at the Secondary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379" y="3363687"/>
            <a:ext cx="8149708" cy="1670404"/>
          </a:xfrm>
        </p:spPr>
        <p:txBody>
          <a:bodyPr>
            <a:noAutofit/>
          </a:bodyPr>
          <a:lstStyle/>
          <a:p>
            <a:endParaRPr lang="en-US" sz="2800" dirty="0" smtClean="0"/>
          </a:p>
          <a:p>
            <a:pPr algn="r"/>
            <a:r>
              <a:rPr lang="en-US" sz="2800" dirty="0" smtClean="0"/>
              <a:t>David Wiley, </a:t>
            </a:r>
            <a:r>
              <a:rPr lang="en-US" sz="2800" dirty="0" err="1" smtClean="0"/>
              <a:t>DeLaina</a:t>
            </a:r>
            <a:r>
              <a:rPr lang="en-US" sz="2800" dirty="0" smtClean="0"/>
              <a:t> </a:t>
            </a:r>
            <a:r>
              <a:rPr lang="en-US" sz="2800" dirty="0" err="1"/>
              <a:t>Tonks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Sarah </a:t>
            </a:r>
            <a:r>
              <a:rPr lang="en-US" sz="2800" dirty="0"/>
              <a:t>Weston, </a:t>
            </a:r>
            <a:r>
              <a:rPr lang="en-US" sz="2800" dirty="0" smtClean="0"/>
              <a:t>and Ashley Webb</a:t>
            </a:r>
          </a:p>
          <a:p>
            <a:pPr algn="r"/>
            <a:r>
              <a:rPr lang="en-US" sz="2800" i="1" dirty="0" smtClean="0"/>
              <a:t>IRRODL, forthcoming</a:t>
            </a:r>
            <a:r>
              <a:rPr lang="en-US" sz="2800" dirty="0" smtClean="0"/>
              <a:t> </a:t>
            </a:r>
          </a:p>
        </p:txBody>
      </p:sp>
      <p:pic>
        <p:nvPicPr>
          <p:cNvPr id="4" name="Picture 3" descr="open-ed-trans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4" y="5425558"/>
            <a:ext cx="3190623" cy="1432442"/>
          </a:xfrm>
          <a:prstGeom prst="rect">
            <a:avLst/>
          </a:prstGeom>
        </p:spPr>
      </p:pic>
      <p:pic>
        <p:nvPicPr>
          <p:cNvPr id="5" name="Picture 4" descr="mh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56" y="5464941"/>
            <a:ext cx="4435508" cy="12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6719" y="5763469"/>
            <a:ext cx="8407549" cy="91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Which “open”?</a:t>
            </a:r>
            <a:endParaRPr lang="en-US" dirty="0"/>
          </a:p>
        </p:txBody>
      </p:sp>
      <p:pic>
        <p:nvPicPr>
          <p:cNvPr id="2" name="Picture 1" descr="1914076277_059bddaa68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42" y="337471"/>
            <a:ext cx="5319445" cy="531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4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Shape 92"/>
          <p:cNvSpPr txBox="1"/>
          <p:nvPr/>
        </p:nvSpPr>
        <p:spPr>
          <a:xfrm flipH="1">
            <a:off x="4242324" y="6308575"/>
            <a:ext cx="3340800" cy="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600">
              <a:solidFill>
                <a:srgbClr val="FFFFFF"/>
              </a:solidFill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722" y="6084550"/>
            <a:ext cx="2590801" cy="69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 descr="Screen Shot 2016-10-31 at 12.47.00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500" y="223599"/>
            <a:ext cx="8530999" cy="577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9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975241" cy="6858000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Shape 100"/>
          <p:cNvSpPr txBox="1"/>
          <p:nvPr/>
        </p:nvSpPr>
        <p:spPr>
          <a:xfrm>
            <a:off x="7276531" y="4964980"/>
            <a:ext cx="20574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i="0" u="none" strike="noStrike" cap="none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247" y="6007925"/>
            <a:ext cx="2590801" cy="69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 descr="Screen Shot 2016-10-16 at 9.15.57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241" y="0"/>
            <a:ext cx="51687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382576" y="190000"/>
            <a:ext cx="3348592" cy="54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FFFF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Online, </a:t>
            </a:r>
            <a:r>
              <a:rPr lang="en-US" sz="3600" dirty="0" smtClean="0">
                <a:solidFill>
                  <a:srgbClr val="FFFFFF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public charter school</a:t>
            </a:r>
            <a:endParaRPr sz="24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lvl="0">
              <a:spcBef>
                <a:spcPts val="0"/>
              </a:spcBef>
              <a:buNone/>
            </a:pPr>
            <a:endParaRPr sz="2400" dirty="0" smtClean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Font typeface="Yanone Kaffeesatz"/>
              <a:buChar char="➢"/>
            </a:pPr>
            <a:r>
              <a:rPr lang="en-US" sz="2400" dirty="0">
                <a:solidFill>
                  <a:srgbClr val="FFFFFF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Opened in 2009 as Open High School of Utah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Font typeface="Yanone Kaffeesatz"/>
              <a:buChar char="➢"/>
            </a:pPr>
            <a:r>
              <a:rPr lang="en-US" sz="2400" dirty="0">
                <a:solidFill>
                  <a:srgbClr val="FFFFFF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7-12 grades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Font typeface="Yanone Kaffeesatz"/>
              <a:buChar char="➢"/>
            </a:pPr>
            <a:r>
              <a:rPr lang="en-US" sz="2400" dirty="0">
                <a:solidFill>
                  <a:srgbClr val="FFFFFF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575 full-time students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Font typeface="Yanone Kaffeesatz"/>
              <a:buChar char="➢"/>
            </a:pPr>
            <a:r>
              <a:rPr lang="en-US" sz="2400" dirty="0">
                <a:solidFill>
                  <a:srgbClr val="FFFFFF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200 part-time students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/>
            </a:r>
            <a:br>
              <a:rPr lang="en-US" sz="2400" dirty="0">
                <a:solidFill>
                  <a:srgbClr val="FFFFFF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</a:br>
            <a:endParaRPr lang="en-US" sz="24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pic>
        <p:nvPicPr>
          <p:cNvPr id="104" name="Shape 104" descr="Screen Shot 2016-10-16 at 11.11.03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2950" y="6211050"/>
            <a:ext cx="1466475" cy="49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7402950" y="6364200"/>
            <a:ext cx="1741200" cy="4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800">
                <a:solidFill>
                  <a:schemeClr val="dk1"/>
                </a:solidFill>
              </a:rPr>
              <a:t>CC-BY MountainHeightsAcademy</a:t>
            </a:r>
          </a:p>
        </p:txBody>
      </p:sp>
    </p:spTree>
    <p:extLst>
      <p:ext uri="{BB962C8B-B14F-4D97-AF65-F5344CB8AC3E}">
        <p14:creationId xmlns:p14="http://schemas.microsoft.com/office/powerpoint/2010/main" val="23317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411"/>
            <a:ext cx="7772400" cy="1470025"/>
          </a:xfrm>
        </p:spPr>
        <p:txBody>
          <a:bodyPr/>
          <a:lstStyle/>
          <a:p>
            <a:r>
              <a:rPr lang="en-US" dirty="0" smtClean="0"/>
              <a:t>Research Context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89582"/>
            <a:ext cx="7919721" cy="3395794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Course on Digital Photography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Data covering 181 middle and high school students over 4 years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Teacher, course assignments, and grading rubrics remained stable over the four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18078" y="6447644"/>
            <a:ext cx="1658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IRRODL (in press)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4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411"/>
            <a:ext cx="7772400" cy="1470025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431" y="1956652"/>
            <a:ext cx="8475006" cy="47240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Post-hoc design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Students were invited to create / remix </a:t>
            </a:r>
            <a:br>
              <a:rPr lang="en-US" dirty="0" smtClean="0"/>
            </a:br>
            <a:r>
              <a:rPr lang="en-US" dirty="0" smtClean="0"/>
              <a:t>open tutorials, study guides, and games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Extra credit or TA credit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From no student-created OER to 10% of the course over four years</a:t>
            </a: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/>
              <a:t>Compare student grades on course </a:t>
            </a:r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8078" y="6447644"/>
            <a:ext cx="1658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IRRODL (in press)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  <p:sp>
        <p:nvSpPr>
          <p:cNvPr id="306" name="Shape 306"/>
          <p:cNvSpPr txBox="1"/>
          <p:nvPr/>
        </p:nvSpPr>
        <p:spPr>
          <a:xfrm>
            <a:off x="363975" y="268200"/>
            <a:ext cx="4540200" cy="61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480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249025" y="134100"/>
            <a:ext cx="2720100" cy="52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</p:spTree>
    <p:extLst>
      <p:ext uri="{BB962C8B-B14F-4D97-AF65-F5344CB8AC3E}">
        <p14:creationId xmlns:p14="http://schemas.microsoft.com/office/powerpoint/2010/main" val="34232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6" name="Shape 306"/>
          <p:cNvSpPr txBox="1"/>
          <p:nvPr/>
        </p:nvSpPr>
        <p:spPr>
          <a:xfrm>
            <a:off x="363975" y="268200"/>
            <a:ext cx="4540200" cy="61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480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249025" y="134100"/>
            <a:ext cx="2720100" cy="52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lvl="0">
              <a:spcBef>
                <a:spcPts val="0"/>
              </a:spcBef>
              <a:buNone/>
            </a:pPr>
            <a:endParaRPr lang="en-US"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</p:spTree>
    <p:extLst>
      <p:ext uri="{BB962C8B-B14F-4D97-AF65-F5344CB8AC3E}">
        <p14:creationId xmlns:p14="http://schemas.microsoft.com/office/powerpoint/2010/main" val="92654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76" y="437446"/>
            <a:ext cx="9642939" cy="5743221"/>
          </a:xfrm>
          <a:prstGeom prst="rect">
            <a:avLst/>
          </a:prstGeom>
        </p:spPr>
      </p:pic>
      <p:sp>
        <p:nvSpPr>
          <p:cNvPr id="306" name="Shape 306"/>
          <p:cNvSpPr txBox="1"/>
          <p:nvPr/>
        </p:nvSpPr>
        <p:spPr>
          <a:xfrm>
            <a:off x="363975" y="268200"/>
            <a:ext cx="4540200" cy="61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480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249025" y="134100"/>
            <a:ext cx="2720100" cy="52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lvl="0">
              <a:spcBef>
                <a:spcPts val="0"/>
              </a:spcBef>
              <a:buNone/>
            </a:pPr>
            <a:endParaRPr lang="en-US"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</p:spTree>
    <p:extLst>
      <p:ext uri="{BB962C8B-B14F-4D97-AF65-F5344CB8AC3E}">
        <p14:creationId xmlns:p14="http://schemas.microsoft.com/office/powerpoint/2010/main" val="25503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6" name="Shape 306"/>
          <p:cNvSpPr txBox="1"/>
          <p:nvPr/>
        </p:nvSpPr>
        <p:spPr>
          <a:xfrm>
            <a:off x="363975" y="268200"/>
            <a:ext cx="4540200" cy="61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480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249025" y="134100"/>
            <a:ext cx="2720100" cy="52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lvl="0">
              <a:spcBef>
                <a:spcPts val="0"/>
              </a:spcBef>
              <a:buNone/>
            </a:pPr>
            <a:endParaRPr lang="en-US"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</p:spTree>
    <p:extLst>
      <p:ext uri="{BB962C8B-B14F-4D97-AF65-F5344CB8AC3E}">
        <p14:creationId xmlns:p14="http://schemas.microsoft.com/office/powerpoint/2010/main" val="29699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0"/>
            <a:ext cx="8880592" cy="6660444"/>
          </a:xfrm>
          <a:prstGeom prst="rect">
            <a:avLst/>
          </a:prstGeom>
        </p:spPr>
      </p:pic>
      <p:sp>
        <p:nvSpPr>
          <p:cNvPr id="306" name="Shape 306"/>
          <p:cNvSpPr txBox="1"/>
          <p:nvPr/>
        </p:nvSpPr>
        <p:spPr>
          <a:xfrm>
            <a:off x="363975" y="268200"/>
            <a:ext cx="4540200" cy="61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480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249025" y="134100"/>
            <a:ext cx="2720100" cy="52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lvl="0">
              <a:spcBef>
                <a:spcPts val="0"/>
              </a:spcBef>
              <a:buNone/>
            </a:pPr>
            <a:endParaRPr lang="en-US" sz="3600" dirty="0">
              <a:solidFill>
                <a:srgbClr val="FFFFFF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</p:spTree>
    <p:extLst>
      <p:ext uri="{BB962C8B-B14F-4D97-AF65-F5344CB8AC3E}">
        <p14:creationId xmlns:p14="http://schemas.microsoft.com/office/powerpoint/2010/main" val="6548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612"/>
            <a:ext cx="9144000" cy="4824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18078" y="6447644"/>
            <a:ext cx="1658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IRRODL (in press)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628104710_30d73d898e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632" y="-36689"/>
            <a:ext cx="10406243" cy="6920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0521" y="441482"/>
            <a:ext cx="10006811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FFFF"/>
                </a:solidFill>
              </a:rPr>
              <a:t>Open Educational Resources (OER)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Considerations,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2257778"/>
            <a:ext cx="8545689" cy="44250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Talking to students about open licensing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Providing alternatives 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Talking to students about digital identity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Merging student OER into the "official" course OER</a:t>
            </a:r>
          </a:p>
        </p:txBody>
      </p:sp>
    </p:spTree>
    <p:extLst>
      <p:ext uri="{BB962C8B-B14F-4D97-AF65-F5344CB8AC3E}">
        <p14:creationId xmlns:p14="http://schemas.microsoft.com/office/powerpoint/2010/main" val="21614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Considerations,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961444"/>
            <a:ext cx="8545689" cy="442505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Keeping your course OER outside the LMS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Managing attribution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Time, time, time</a:t>
            </a:r>
          </a:p>
          <a:p>
            <a:endParaRPr lang="en-US" sz="3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Prioritizing contributions -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http://lumenlearning.com/how/learning-lab/oer2/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411"/>
            <a:ext cx="7772400" cy="1470025"/>
          </a:xfrm>
        </p:spPr>
        <p:txBody>
          <a:bodyPr/>
          <a:lstStyle/>
          <a:p>
            <a:r>
              <a:rPr lang="en-US" dirty="0" smtClean="0"/>
              <a:t>Pedagogical Curiosity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682" y="2163984"/>
            <a:ext cx="7207225" cy="4170918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What are the set of teaching and learning practices only possible or practical when you have permission to engage in the 5R activities?</a:t>
            </a:r>
          </a:p>
          <a:p>
            <a:pPr algn="l"/>
            <a:endParaRPr lang="en-US" sz="3600" dirty="0"/>
          </a:p>
          <a:p>
            <a:pPr algn="l"/>
            <a:r>
              <a:rPr lang="en-US" sz="3600" dirty="0" smtClean="0"/>
              <a:t>How will they transform both us and our students?</a:t>
            </a:r>
          </a:p>
        </p:txBody>
      </p:sp>
    </p:spTree>
    <p:extLst>
      <p:ext uri="{BB962C8B-B14F-4D97-AF65-F5344CB8AC3E}">
        <p14:creationId xmlns:p14="http://schemas.microsoft.com/office/powerpoint/2010/main" val="289181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20000"/>
            <a:ext cx="7772400" cy="3289338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Conversation!</a:t>
            </a:r>
            <a:br>
              <a:rPr lang="en-US" sz="54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>
                <a:solidFill>
                  <a:srgbClr val="7F7F7F"/>
                </a:solidFill>
              </a:rPr>
              <a:t>@</a:t>
            </a:r>
            <a:r>
              <a:rPr lang="en-US" sz="3600" dirty="0" err="1" smtClean="0">
                <a:solidFill>
                  <a:srgbClr val="7F7F7F"/>
                </a:solidFill>
              </a:rPr>
              <a:t>opencontent</a:t>
            </a:r>
            <a:r>
              <a:rPr lang="en-US" sz="3600" dirty="0" smtClean="0">
                <a:solidFill>
                  <a:srgbClr val="7F7F7F"/>
                </a:solidFill>
              </a:rPr>
              <a:t/>
            </a:r>
            <a:br>
              <a:rPr lang="en-US" sz="3600" dirty="0" smtClean="0">
                <a:solidFill>
                  <a:srgbClr val="7F7F7F"/>
                </a:solidFill>
              </a:rPr>
            </a:br>
            <a:r>
              <a:rPr lang="en-US" sz="3600" dirty="0">
                <a:solidFill>
                  <a:srgbClr val="7F7F7F"/>
                </a:solidFill>
              </a:rPr>
              <a:t/>
            </a:r>
            <a:br>
              <a:rPr lang="en-US" sz="3600" dirty="0">
                <a:solidFill>
                  <a:srgbClr val="7F7F7F"/>
                </a:solidFill>
              </a:rPr>
            </a:br>
            <a:r>
              <a:rPr lang="en-US" sz="3600" dirty="0" err="1" smtClean="0">
                <a:solidFill>
                  <a:srgbClr val="7F7F7F"/>
                </a:solidFill>
              </a:rPr>
              <a:t>david@lumenlearning.com</a:t>
            </a:r>
            <a:r>
              <a:rPr lang="en-US" sz="3600" dirty="0" smtClean="0">
                <a:solidFill>
                  <a:srgbClr val="7F7F7F"/>
                </a:solidFill>
              </a:rPr>
              <a:t/>
            </a:r>
            <a:br>
              <a:rPr lang="en-US" sz="3600" dirty="0" smtClean="0">
                <a:solidFill>
                  <a:srgbClr val="7F7F7F"/>
                </a:solidFill>
              </a:rPr>
            </a:br>
            <a:endParaRPr lang="en-US" sz="3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63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58ED5"/>
                </a:solidFill>
              </a:rPr>
              <a:t>o</a:t>
            </a:r>
            <a:r>
              <a:rPr lang="en-US" dirty="0" smtClean="0">
                <a:solidFill>
                  <a:srgbClr val="558ED5"/>
                </a:solidFill>
              </a:rPr>
              <a:t>pen</a:t>
            </a:r>
            <a:r>
              <a:rPr lang="en-US" dirty="0" smtClean="0">
                <a:solidFill>
                  <a:srgbClr val="000000"/>
                </a:solidFill>
              </a:rPr>
              <a:t> ≈ free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77413" y="3516695"/>
            <a:ext cx="3481314" cy="0"/>
          </a:xfrm>
          <a:prstGeom prst="line">
            <a:avLst/>
          </a:prstGeom>
          <a:ln w="444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3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596" y="2347373"/>
            <a:ext cx="8889320" cy="23270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internet is already free to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read / watch / listen to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434" y="1453183"/>
            <a:ext cx="2146300" cy="105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72" y="4870882"/>
            <a:ext cx="1458487" cy="1474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18" y="4364704"/>
            <a:ext cx="1871546" cy="1871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90" y="274077"/>
            <a:ext cx="1844288" cy="184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08" y="4534783"/>
            <a:ext cx="1420851" cy="1420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18" y="893763"/>
            <a:ext cx="1118839" cy="11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784" y="2698633"/>
            <a:ext cx="8430291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58ED5"/>
                </a:solidFill>
              </a:rPr>
              <a:t>o</a:t>
            </a:r>
            <a:r>
              <a:rPr lang="en-US" dirty="0" smtClean="0">
                <a:solidFill>
                  <a:srgbClr val="558ED5"/>
                </a:solidFill>
              </a:rPr>
              <a:t>pen</a:t>
            </a:r>
            <a:r>
              <a:rPr lang="en-US" dirty="0" smtClean="0">
                <a:solidFill>
                  <a:srgbClr val="000000"/>
                </a:solidFill>
              </a:rPr>
              <a:t> = free + permissions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76657613"/>
              </p:ext>
            </p:extLst>
          </p:nvPr>
        </p:nvGraphicFramePr>
        <p:xfrm>
          <a:off x="304801" y="1981200"/>
          <a:ext cx="8534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400" dirty="0" smtClean="0">
                <a:solidFill>
                  <a:srgbClr val="000000"/>
                </a:solidFill>
                <a:latin typeface="+mj-lt"/>
              </a:rPr>
              <a:t>The 5R Activities</a:t>
            </a:r>
            <a:endParaRPr lang="en-US" sz="5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6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798</Words>
  <Application>Microsoft Office PowerPoint</Application>
  <PresentationFormat>On-screen Show (4:3)</PresentationFormat>
  <Paragraphs>185</Paragraphs>
  <Slides>53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ＭＳ Ｐゴシック</vt:lpstr>
      <vt:lpstr>Arial</vt:lpstr>
      <vt:lpstr>Calibri</vt:lpstr>
      <vt:lpstr>Georgia</vt:lpstr>
      <vt:lpstr>Yanone Kaffeesatz</vt:lpstr>
      <vt:lpstr>Office Theme</vt:lpstr>
      <vt:lpstr>Unlocking the Classroom  through OER</vt:lpstr>
      <vt:lpstr>Unless otherwise noted this presentation is licensed CC BY 4.0</vt:lpstr>
      <vt:lpstr>A Word About Lumen</vt:lpstr>
      <vt:lpstr>PowerPoint Presentation</vt:lpstr>
      <vt:lpstr>Open Educational Resources (OER)</vt:lpstr>
      <vt:lpstr>open ≈ free</vt:lpstr>
      <vt:lpstr>the internet is already free to  read / watch / listen to</vt:lpstr>
      <vt:lpstr>open = free + permissions</vt:lpstr>
      <vt:lpstr>PowerPoint Presentation</vt:lpstr>
      <vt:lpstr>PowerPoint Presentation</vt:lpstr>
      <vt:lpstr>PowerPoint Presentation</vt:lpstr>
      <vt:lpstr>Open</vt:lpstr>
      <vt:lpstr>“Faux-pen”</vt:lpstr>
      <vt:lpstr>PowerPoint Presentation</vt:lpstr>
      <vt:lpstr>OER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Reclaiming and Sustaining</vt:lpstr>
      <vt:lpstr>Engage Students Differently</vt:lpstr>
      <vt:lpstr>How Might Open Influence Pedagogy?</vt:lpstr>
      <vt:lpstr>Context Specific</vt:lpstr>
      <vt:lpstr>Constructionist Pedagogy</vt:lpstr>
      <vt:lpstr>Constructionist Pedagogy</vt:lpstr>
      <vt:lpstr>PowerPoint Presentation</vt:lpstr>
      <vt:lpstr>From Consumers to Creators</vt:lpstr>
      <vt:lpstr>From Creators to Enablers</vt:lpstr>
      <vt:lpstr>Examples</vt:lpstr>
      <vt:lpstr>Medical School Students</vt:lpstr>
      <vt:lpstr>Graduate Students</vt:lpstr>
      <vt:lpstr>PowerPoint Presentation</vt:lpstr>
      <vt:lpstr>PowerPoint Presentation</vt:lpstr>
      <vt:lpstr>PowerPoint Presentation</vt:lpstr>
      <vt:lpstr>Graduate Students</vt:lpstr>
      <vt:lpstr>Undergraduate Students</vt:lpstr>
      <vt:lpstr>Middle and High School Students</vt:lpstr>
      <vt:lpstr>A Preliminary Exploration of the Relationships Between Student-Created OER, Sustainability, and Student Success at the Secondary Level</vt:lpstr>
      <vt:lpstr>PowerPoint Presentation</vt:lpstr>
      <vt:lpstr>PowerPoint Presentation</vt:lpstr>
      <vt:lpstr>Research Context</vt:lpstr>
      <vt:lpstr>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Considerations, 1</vt:lpstr>
      <vt:lpstr>Practical Considerations, 2</vt:lpstr>
      <vt:lpstr>Pedagogical Curiosity</vt:lpstr>
      <vt:lpstr>Conversation!  @opencontent  david@lumenlearning.com </vt:lpstr>
    </vt:vector>
  </TitlesOfParts>
  <Company>Lumen Learning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OER-Enabled Pedagogy</dc:title>
  <dc:creator>David Wiley</dc:creator>
  <cp:lastModifiedBy>Reed, Michelle</cp:lastModifiedBy>
  <cp:revision>72</cp:revision>
  <dcterms:created xsi:type="dcterms:W3CDTF">2017-05-11T15:43:01Z</dcterms:created>
  <dcterms:modified xsi:type="dcterms:W3CDTF">2017-07-05T23:08:22Z</dcterms:modified>
</cp:coreProperties>
</file>